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8a5BaqYH9kxgaV/1yvcUA==" hashData="VRNes0QrH51VgKyqEH3VJ7lor4maSO11x9jLHU7MlTjxln8Gc+HOwHJ8NusdoICBtJpML7Auq0x/jALyOyoYX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22/11/2019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22/11/2019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35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503" y="353274"/>
            <a:ext cx="9183757" cy="60899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1983" y="274983"/>
            <a:ext cx="6205330" cy="6205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0366" y="332526"/>
            <a:ext cx="4784034" cy="60751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34" b="3633"/>
          <a:stretch/>
        </p:blipFill>
        <p:spPr>
          <a:xfrm>
            <a:off x="2881830" y="346213"/>
            <a:ext cx="6370284" cy="61655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060" y="320265"/>
            <a:ext cx="5446643" cy="61133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270" y="350312"/>
            <a:ext cx="8998226" cy="60945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1965" y="357624"/>
            <a:ext cx="9687339" cy="60680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5675" y="306730"/>
            <a:ext cx="5264012" cy="61702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1652" y="417294"/>
            <a:ext cx="7315199" cy="60016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0348" y="399589"/>
            <a:ext cx="7964556" cy="60487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5235" y="323434"/>
            <a:ext cx="6347791" cy="61469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1009" y="274983"/>
            <a:ext cx="6149008" cy="614900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819" y="824120"/>
            <a:ext cx="11341355" cy="52453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561" y="428852"/>
            <a:ext cx="10642055" cy="60382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2019-10-19T15:50:02Z</dcterms:created>
  <dcterms:modified xsi:type="dcterms:W3CDTF">2019-11-22T17:49:05Z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