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6" r:id="rId7"/>
    <p:sldId id="263" r:id="rId8"/>
    <p:sldId id="265" r:id="rId9"/>
    <p:sldId id="269" r:id="rId10"/>
    <p:sldId id="264" r:id="rId11"/>
    <p:sldId id="268" r:id="rId12"/>
    <p:sldId id="270" r:id="rId13"/>
    <p:sldId id="271" r:id="rId14"/>
    <p:sldId id="272" r:id="rId15"/>
    <p:sldId id="274" r:id="rId16"/>
    <p:sldId id="273" r:id="rId17"/>
    <p:sldId id="267" r:id="rId18"/>
    <p:sldId id="26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X9yjyb9xShtTnACVAVQZA==" hashData="XnrOTo3Vv91fOdNasHAU7vFT/9tYMPSLDDnuiur55J2xx80Koj1+Q6Lk77Cv5K3oNkYsiM++luccl+O3j2VlH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5" d="100"/>
          <a:sy n="55" d="100"/>
        </p:scale>
        <p:origin x="279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F6D0E-D39D-401B-85CB-152B93417785}" type="datetimeFigureOut">
              <a:rPr lang="fr-FR" smtClean="0"/>
              <a:t>22/11/2019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22F337-5B41-439C-A23C-DB6F553139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51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099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858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866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742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7667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924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45421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08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1972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72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184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790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283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2302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9661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5113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2763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095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1EEE7-CE4A-48BF-8DBE-9731BB309654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48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BF17-5505-43B6-B9AA-26E3E0B2BD2F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187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8F08A-12CF-43CD-8323-4324C0A5C8FC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34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304E-5BE6-4BE6-AA05-5E2EEABE9DD3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53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C1C4E-CCF1-42B7-AFBB-5B3C360002EC}" type="datetime1">
              <a:rPr lang="fr-FR" smtClean="0"/>
              <a:t>22/11/2019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90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2C6B-19B1-49AC-B09A-FC2FAF9CA766}" type="datetime1">
              <a:rPr lang="fr-FR" smtClean="0"/>
              <a:t>22/11/2019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62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B2397-0533-4103-9376-4417E47AF5FA}" type="datetime1">
              <a:rPr lang="fr-FR" smtClean="0"/>
              <a:t>22/11/2019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04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BA826-1F31-485E-B2C7-0333EA392DC6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34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5DF2E-FC9C-48D5-843B-BCD0F8CD34A1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5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6660-AD34-4F91-AD64-7BFAEF90077D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95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6B952-7C40-4A75-B5BF-785C4BFFB278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5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2000">
              <a:schemeClr val="accent4">
                <a:lumMod val="75000"/>
              </a:schemeClr>
            </a:gs>
            <a:gs pos="88000">
              <a:schemeClr val="accent4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4FB03-575A-437E-9733-67B62F0128D9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798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60" y="344156"/>
            <a:ext cx="11449280" cy="616968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514330"/>
            <a:ext cx="9908482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    N°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34</a:t>
            </a:r>
            <a:endParaRPr lang="fr-FR" sz="88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618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  <p:sndAc>
          <p:stSnd loop="1">
            <p:snd r:embed="rId3" name="radada_001.wav"/>
          </p:stSnd>
        </p:sndAc>
      </p:transition>
    </mc:Choice>
    <mc:Fallback>
      <p:transition spd="slow" advTm="13000">
        <p:newsflash/>
        <p:sndAc>
          <p:stSnd loop="1">
            <p:snd r:embed="rId3" name="radada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7826" y="340011"/>
            <a:ext cx="8375374" cy="60628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803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3687" y="381227"/>
            <a:ext cx="6904383" cy="60606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468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6765" y="286336"/>
            <a:ext cx="9223513" cy="61097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052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6452" y="330695"/>
            <a:ext cx="6798365" cy="60897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195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7739" y="365324"/>
            <a:ext cx="9276521" cy="59461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085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0" y="381000"/>
            <a:ext cx="4572000" cy="6096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4050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4261" y="354495"/>
            <a:ext cx="6056243" cy="60562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163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2139" y="352941"/>
            <a:ext cx="7580244" cy="60464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604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4250" y="273602"/>
            <a:ext cx="6082748" cy="60827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319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8817" y="399800"/>
            <a:ext cx="5353879" cy="59697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127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5635" y="355574"/>
            <a:ext cx="7633252" cy="60419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22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0922" y="183560"/>
            <a:ext cx="5372100" cy="61779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6538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9000" y="241300"/>
            <a:ext cx="5334000" cy="61150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529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1681" y="367747"/>
            <a:ext cx="9023310" cy="61125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786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500269"/>
            <a:ext cx="5883965" cy="5883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692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420757"/>
            <a:ext cx="5963478" cy="596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97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7" y="318053"/>
            <a:ext cx="11449878" cy="61666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354724"/>
            <a:ext cx="9908482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32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114</Words>
  <Application>Microsoft Office PowerPoint</Application>
  <PresentationFormat>Grand écran</PresentationFormat>
  <Paragraphs>59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22</cp:revision>
  <dcterms:created xsi:type="dcterms:W3CDTF">2019-10-19T15:50:02Z</dcterms:created>
  <dcterms:modified xsi:type="dcterms:W3CDTF">2019-11-22T15:37:39Z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