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70VXbJAvYG+dxeymHNQHA==" hashData="6Ud0qf1B0bWQYpCAnZcsN+/hf9MuOhNuIRefLIEfO2RFHXmCxTVN54xvv5q1HUdTYbXvZIF7R7308rxV2Z/Z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33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722" y="368346"/>
            <a:ext cx="6546574" cy="6023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18052"/>
            <a:ext cx="5221041" cy="600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65" y="397565"/>
            <a:ext cx="5369266" cy="5986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740" y="356512"/>
            <a:ext cx="5233443" cy="6097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2227" y="429768"/>
            <a:ext cx="6453808" cy="5937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8" y="367748"/>
            <a:ext cx="6056243" cy="605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69" y="503583"/>
            <a:ext cx="11072803" cy="5852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122" y="304687"/>
            <a:ext cx="7818781" cy="6124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39" y="318052"/>
            <a:ext cx="4490612" cy="6098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64" b="19137"/>
          <a:stretch/>
        </p:blipFill>
        <p:spPr>
          <a:xfrm>
            <a:off x="1987826" y="280937"/>
            <a:ext cx="8324005" cy="6075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461" y="445757"/>
            <a:ext cx="6546574" cy="5942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757" y="288235"/>
            <a:ext cx="6149008" cy="6149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78" y="341242"/>
            <a:ext cx="4638261" cy="6037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452" y="323838"/>
            <a:ext cx="6771861" cy="612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2019-10-19T15:50:02Z</dcterms:created>
  <dcterms:modified xsi:type="dcterms:W3CDTF">2019-11-22T15:26:02Z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