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h3Tnb+eyk+vMFMaQEzLow==" hashData="M7/C5gu6oDlVW+xRK6ohS5HgFevNpkKADO8Gj1h3iOMFE/Wb9folmsN0x/p2gO9+pDhHC4sSg03t5QEMyyuD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22/11/2019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22/11/2019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32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503" y="327991"/>
            <a:ext cx="6122505" cy="6122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009" y="289228"/>
            <a:ext cx="6096000" cy="6172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0362" r="145" b="14855"/>
          <a:stretch/>
        </p:blipFill>
        <p:spPr>
          <a:xfrm>
            <a:off x="2160104" y="381138"/>
            <a:ext cx="7978526" cy="5975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469" y="438978"/>
            <a:ext cx="9541565" cy="5963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5" b="33384"/>
          <a:stretch/>
        </p:blipFill>
        <p:spPr>
          <a:xfrm>
            <a:off x="1609926" y="260881"/>
            <a:ext cx="8914092" cy="6023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2243" y="469676"/>
            <a:ext cx="10747513" cy="5918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2" b="11345"/>
          <a:stretch/>
        </p:blipFill>
        <p:spPr>
          <a:xfrm>
            <a:off x="2647293" y="249498"/>
            <a:ext cx="6897414" cy="61068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5423" y="371062"/>
            <a:ext cx="9975477" cy="59852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738" y="349334"/>
            <a:ext cx="6135756" cy="61895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39528" y="381308"/>
            <a:ext cx="8454887" cy="609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" b="7669"/>
          <a:stretch/>
        </p:blipFill>
        <p:spPr>
          <a:xfrm>
            <a:off x="2875721" y="309779"/>
            <a:ext cx="6440557" cy="6001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9530" y="323772"/>
            <a:ext cx="8998227" cy="6076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017" y="420104"/>
            <a:ext cx="8984974" cy="5982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86978" y="280122"/>
            <a:ext cx="5218043" cy="6076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2019-10-19T15:50:02Z</dcterms:created>
  <dcterms:modified xsi:type="dcterms:W3CDTF">2019-11-22T15:15:01Z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