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RmHi3P6fsxBqWpaSWUayQ==" hashData="9p9acNcsLpHlgQA+fqvydIzdS2raoRgeupkIKvdckeWj9W6Qytk2VrTLqwPB3ZHDKvbrP/dOLWRv3ycf+h2i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31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41243"/>
            <a:ext cx="6069496" cy="606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512" y="434008"/>
            <a:ext cx="5963479" cy="5963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08"/>
          <a:stretch/>
        </p:blipFill>
        <p:spPr>
          <a:xfrm>
            <a:off x="3413615" y="263285"/>
            <a:ext cx="5364770" cy="6275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517" y="402053"/>
            <a:ext cx="4740965" cy="6053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24" b="8635"/>
          <a:stretch/>
        </p:blipFill>
        <p:spPr>
          <a:xfrm>
            <a:off x="2329816" y="250698"/>
            <a:ext cx="7532367" cy="6105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88685"/>
            <a:ext cx="4762500" cy="619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835" y="332564"/>
            <a:ext cx="11145078" cy="6185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9391" y="256737"/>
            <a:ext cx="4426226" cy="6269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9" y="352757"/>
            <a:ext cx="6175513" cy="6074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2431" y="310046"/>
            <a:ext cx="3767138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757" y="354495"/>
            <a:ext cx="6082747" cy="6082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8" y="360731"/>
            <a:ext cx="7540486" cy="6083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114" y="260350"/>
            <a:ext cx="4969772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420757"/>
            <a:ext cx="5976730" cy="5976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2019-10-19T15:50:02Z</dcterms:created>
  <dcterms:modified xsi:type="dcterms:W3CDTF">2019-11-22T14:57:48Z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