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jOZ3PDGw4gFyYzelWmLdw==" hashData="pyEDzP3ukypiTQaPmCvxOB1V+EWq7fq0VJsoF0yi9I+HqeXLcdKIf2cVvoJXNpQL+KX6RZaiMZCNGifKjk6op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22/11/2019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22/11/2019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30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3479" r="-242" b="5507"/>
          <a:stretch/>
        </p:blipFill>
        <p:spPr>
          <a:xfrm>
            <a:off x="3524250" y="238538"/>
            <a:ext cx="5155924" cy="6241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4748" y="387101"/>
            <a:ext cx="6228522" cy="5981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261" y="327991"/>
            <a:ext cx="6082748" cy="6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1374" y="247098"/>
            <a:ext cx="6109252" cy="610925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6991" y="4456549"/>
            <a:ext cx="1351722" cy="169246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009" y="314739"/>
            <a:ext cx="6109252" cy="6109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757" y="327991"/>
            <a:ext cx="6109252" cy="6109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009" y="314739"/>
            <a:ext cx="6109252" cy="6109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009" y="327991"/>
            <a:ext cx="60960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757" y="327991"/>
            <a:ext cx="6109252" cy="6109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504" y="341242"/>
            <a:ext cx="6109253" cy="6109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757" y="327991"/>
            <a:ext cx="6109252" cy="6109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513" y="327991"/>
            <a:ext cx="6069495" cy="6069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261" y="327991"/>
            <a:ext cx="6082748" cy="6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009" y="341243"/>
            <a:ext cx="6082748" cy="6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2019-10-19T15:50:02Z</dcterms:created>
  <dcterms:modified xsi:type="dcterms:W3CDTF">2019-11-22T14:34:38Z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