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Se6jrTfi10YWMtmm8XlGg==" hashData="FkX0PM4rXZtk3hFblw3oV5qDdctptAkmUnfJGp9c4L9cTz+X53ZWJyA4t5GR06mRUDqMAnsTUFa9tAT2xwky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20/10/2019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20/10/2019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20/10/2019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20/10/2019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3 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70" y="406420"/>
            <a:ext cx="9011477" cy="5974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3788"/>
            <a:ext cx="6957391" cy="6069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7870" y="394663"/>
            <a:ext cx="4396260" cy="5916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3650" y="354495"/>
            <a:ext cx="5446644" cy="6149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3357" y="361448"/>
            <a:ext cx="8004313" cy="60155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103" y="326612"/>
            <a:ext cx="6029738" cy="6029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4713" y="319603"/>
            <a:ext cx="5022574" cy="6218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62" y="447675"/>
            <a:ext cx="6619875" cy="5962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251" y="331305"/>
            <a:ext cx="9324433" cy="60608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3025" y="368265"/>
            <a:ext cx="8931965" cy="6049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270" y="406000"/>
            <a:ext cx="9011478" cy="5975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733" y="418494"/>
            <a:ext cx="7230533" cy="60282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3052" y="399991"/>
            <a:ext cx="6285895" cy="6058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887" y="402626"/>
            <a:ext cx="7474226" cy="605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2019-10-19T15:50:02Z</dcterms:created>
  <dcterms:modified xsi:type="dcterms:W3CDTF">2019-10-20T16:51:29Z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