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8PgTE16s2ntB4wejSeglA==" hashData="WuKLQaoDHe5E5pUXKpOkl1wvadjDY6Fys57ZmHrKyhVk6UCO95qFQkqd0xV7OHuQawb7zbH6cSIqbE31DSy03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22/11/2019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22/11/2019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22/11/2019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22/11/2019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29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893" r="664" b="8531"/>
          <a:stretch/>
        </p:blipFill>
        <p:spPr>
          <a:xfrm>
            <a:off x="3199578" y="237987"/>
            <a:ext cx="5734788" cy="61183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4345" y="462435"/>
            <a:ext cx="10843310" cy="59403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199" r="-821" b="18064"/>
          <a:stretch/>
        </p:blipFill>
        <p:spPr>
          <a:xfrm>
            <a:off x="1346842" y="312382"/>
            <a:ext cx="9498315" cy="60439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5651" r="80" b="23865"/>
          <a:stretch/>
        </p:blipFill>
        <p:spPr>
          <a:xfrm>
            <a:off x="1361957" y="447624"/>
            <a:ext cx="9468086" cy="59700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6627" r="378" b="11597"/>
          <a:stretch/>
        </p:blipFill>
        <p:spPr>
          <a:xfrm>
            <a:off x="1696522" y="371061"/>
            <a:ext cx="8928570" cy="59852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60" r="-1014" b="6396"/>
          <a:stretch/>
        </p:blipFill>
        <p:spPr>
          <a:xfrm>
            <a:off x="3120887" y="188685"/>
            <a:ext cx="5950226" cy="62012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4311" r="191" b="12210"/>
          <a:stretch/>
        </p:blipFill>
        <p:spPr>
          <a:xfrm>
            <a:off x="3045026" y="334144"/>
            <a:ext cx="6101948" cy="60222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360" r="-407" b="13353"/>
          <a:stretch/>
        </p:blipFill>
        <p:spPr>
          <a:xfrm>
            <a:off x="555587" y="666280"/>
            <a:ext cx="11080826" cy="55254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54626" y="326610"/>
            <a:ext cx="6082748" cy="60297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97" b="7633"/>
          <a:stretch/>
        </p:blipFill>
        <p:spPr>
          <a:xfrm>
            <a:off x="3767850" y="320069"/>
            <a:ext cx="4656299" cy="60362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2898" r="1088" b="7633"/>
          <a:stretch/>
        </p:blipFill>
        <p:spPr>
          <a:xfrm>
            <a:off x="3134139" y="328475"/>
            <a:ext cx="5923722" cy="60278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0209" y="266276"/>
            <a:ext cx="4951582" cy="609007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2139" y="416598"/>
            <a:ext cx="7553739" cy="59485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40" b="3331"/>
          <a:stretch/>
        </p:blipFill>
        <p:spPr>
          <a:xfrm>
            <a:off x="3028995" y="360589"/>
            <a:ext cx="6134010" cy="59957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2019-10-19T15:50:02Z</dcterms:created>
  <dcterms:modified xsi:type="dcterms:W3CDTF">2019-11-22T14:21:26Z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