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WdJNsA0aFYU7mjgmS1ihw==" hashData="TiYTN6ECgk4Fec1Vy/djrL/jv0S5l0pmhuEzAYfq8yV1kBJR1WTbceHEGF9kiaF1Ypa1Hi8PEq5WK9niYN/o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28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6" y="388349"/>
            <a:ext cx="4717774" cy="6047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43" b="7524"/>
          <a:stretch/>
        </p:blipFill>
        <p:spPr>
          <a:xfrm>
            <a:off x="2891273" y="303627"/>
            <a:ext cx="6409453" cy="6052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478" y="384398"/>
            <a:ext cx="6361043" cy="6089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578" y="400248"/>
            <a:ext cx="6202440" cy="5956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2" y="383905"/>
            <a:ext cx="4691269" cy="5988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2" y="343482"/>
            <a:ext cx="4731026" cy="6019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8" r="1011"/>
          <a:stretch/>
        </p:blipFill>
        <p:spPr>
          <a:xfrm>
            <a:off x="3569490" y="371061"/>
            <a:ext cx="5190198" cy="5985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23783"/>
            <a:ext cx="6334539" cy="6133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98" r="-825" b="7400"/>
          <a:stretch/>
        </p:blipFill>
        <p:spPr>
          <a:xfrm>
            <a:off x="4006259" y="380065"/>
            <a:ext cx="4121425" cy="6097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7026" y="333356"/>
            <a:ext cx="5777947" cy="6022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925" r="-572" b="15465"/>
          <a:stretch/>
        </p:blipFill>
        <p:spPr>
          <a:xfrm>
            <a:off x="2273537" y="328492"/>
            <a:ext cx="7655709" cy="6027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7"/>
          <a:stretch/>
        </p:blipFill>
        <p:spPr>
          <a:xfrm>
            <a:off x="1907756" y="395409"/>
            <a:ext cx="8376487" cy="5960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99" b="16571"/>
          <a:stretch/>
        </p:blipFill>
        <p:spPr>
          <a:xfrm>
            <a:off x="2332383" y="285386"/>
            <a:ext cx="7573740" cy="6026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9" b="9587"/>
          <a:stretch/>
        </p:blipFill>
        <p:spPr>
          <a:xfrm>
            <a:off x="1970170" y="293685"/>
            <a:ext cx="8193603" cy="6062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2019-11-22T14:04:00Z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