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Bl58QuFfCJ4zXKo/Z8dJg==" hashData="O4gBgh4U3k0aFQ5sHG5pajU9W9V9v828Kw0kkLtunsFrnZkxQQothnxTaftK2BCKIQrQfbiMlivCmaFHhj2GR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22/11/2019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22/11/2019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22/11/2019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22/11/2019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27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1200" y="385549"/>
            <a:ext cx="8229599" cy="6086901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1835" y="348573"/>
            <a:ext cx="4580044" cy="61184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4104" y="320614"/>
            <a:ext cx="4943061" cy="60703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1095" y="329688"/>
            <a:ext cx="4929809" cy="6026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6113" y="350835"/>
            <a:ext cx="5139773" cy="60055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7234" y="393913"/>
            <a:ext cx="4757531" cy="60701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5005" y="188685"/>
            <a:ext cx="4641989" cy="62448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0364" y="351496"/>
            <a:ext cx="4731027" cy="61037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0365" y="314013"/>
            <a:ext cx="4770783" cy="61278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3617" y="351408"/>
            <a:ext cx="4770783" cy="60213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1" y="436960"/>
            <a:ext cx="4114800" cy="59840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2731" y="358912"/>
            <a:ext cx="5615982" cy="61081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5600" y="310587"/>
            <a:ext cx="6400799" cy="60457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7514" y="354496"/>
            <a:ext cx="6042990" cy="60429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2019-10-19T15:50:02Z</dcterms:created>
  <dcterms:modified xsi:type="dcterms:W3CDTF">2019-11-22T13:50:34Z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