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JuREAYAqQQPWjb17BafJg==" hashData="Li55zoqkE8ECEeEkT2OdhXTOkiNUpUNhlazX6wXUR0qt1pbnJ7+SAG98p8v1ph43Smz2NcUFIekOgOJRZD0l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26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6517" y="349224"/>
            <a:ext cx="3425893" cy="6007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190" y="361429"/>
            <a:ext cx="9144000" cy="6094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920" y="408837"/>
            <a:ext cx="8983980" cy="59844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859" y="434340"/>
            <a:ext cx="10360282" cy="5795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19" y="435944"/>
            <a:ext cx="8938261" cy="5960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" y="480017"/>
            <a:ext cx="10595609" cy="5986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340" y="397418"/>
            <a:ext cx="4503420" cy="60122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55559" y="350696"/>
            <a:ext cx="89189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Madame retenez vous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080" y="397243"/>
            <a:ext cx="8743950" cy="5982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442452"/>
            <a:ext cx="4114800" cy="59730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34150" y="188685"/>
            <a:ext cx="8123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quoi ce petit truc là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9070" y="294368"/>
            <a:ext cx="4164330" cy="60619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80883" y="249463"/>
            <a:ext cx="4830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ce briquet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88620"/>
            <a:ext cx="5785737" cy="6025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680" y="331169"/>
            <a:ext cx="5120640" cy="6025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30" y="417835"/>
            <a:ext cx="7429500" cy="5973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755" y="312528"/>
            <a:ext cx="8492490" cy="6043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130</Words>
  <Application>Microsoft Office PowerPoint</Application>
  <PresentationFormat>Grand écran</PresentationFormat>
  <Paragraphs>62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2019-11-10T17:22:18Z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