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6" r:id="rId7"/>
    <p:sldId id="263" r:id="rId8"/>
    <p:sldId id="265" r:id="rId9"/>
    <p:sldId id="269" r:id="rId10"/>
    <p:sldId id="264" r:id="rId11"/>
    <p:sldId id="268" r:id="rId12"/>
    <p:sldId id="270" r:id="rId13"/>
    <p:sldId id="271" r:id="rId14"/>
    <p:sldId id="272" r:id="rId15"/>
    <p:sldId id="274" r:id="rId16"/>
    <p:sldId id="273" r:id="rId17"/>
    <p:sldId id="267" r:id="rId18"/>
    <p:sldId id="26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e8uzz+nEAS0ToeU6aaCqg==" hashData="V3FIhTEqG5+NeNy+1kEjJ3mxqeSdKx/uHfVExRZRI2SyekNVVtNdpTCKUmB036urciHTMVKNGHxzvqyhMAUXK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5" d="100"/>
          <a:sy n="55" d="100"/>
        </p:scale>
        <p:origin x="279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4F6D0E-D39D-401B-85CB-152B93417785}" type="datetimeFigureOut">
              <a:rPr lang="fr-FR" smtClean="0"/>
              <a:t>10/11/2019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22F337-5B41-439C-A23C-DB6F553139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551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80995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8580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8663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57420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67667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99242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45421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4083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51972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9572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1842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7901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2835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52302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9661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5113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62763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095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1EEE7-CE4A-48BF-8DBE-9731BB309654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482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DBF17-5505-43B6-B9AA-26E3E0B2BD2F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7187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8F08A-12CF-43CD-8323-4324C0A5C8FC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346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304E-5BE6-4BE6-AA05-5E2EEABE9DD3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538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C1C4E-CCF1-42B7-AFBB-5B3C360002EC}" type="datetime1">
              <a:rPr lang="fr-FR" smtClean="0"/>
              <a:t>10/11/2019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901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02C6B-19B1-49AC-B09A-FC2FAF9CA766}" type="datetime1">
              <a:rPr lang="fr-FR" smtClean="0"/>
              <a:t>10/11/2019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622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B2397-0533-4103-9376-4417E47AF5FA}" type="datetime1">
              <a:rPr lang="fr-FR" smtClean="0"/>
              <a:t>10/11/2019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3048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BA826-1F31-485E-B2C7-0333EA392DC6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341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5DF2E-FC9C-48D5-843B-BCD0F8CD34A1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250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56660-AD34-4F91-AD64-7BFAEF90077D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959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6B952-7C40-4A75-B5BF-785C4BFFB278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53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4">
                <a:lumMod val="89000"/>
              </a:schemeClr>
            </a:gs>
            <a:gs pos="23000">
              <a:schemeClr val="accent4">
                <a:lumMod val="89000"/>
              </a:schemeClr>
            </a:gs>
            <a:gs pos="62000">
              <a:schemeClr val="accent4">
                <a:lumMod val="75000"/>
              </a:schemeClr>
            </a:gs>
            <a:gs pos="88000">
              <a:schemeClr val="accent4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14FB03-575A-437E-9733-67B62F0128D9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798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360" y="344156"/>
            <a:ext cx="11449280" cy="616968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514330"/>
            <a:ext cx="9908482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    N°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25</a:t>
            </a:r>
            <a:endParaRPr lang="fr-FR" sz="88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618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  <p:sndAc>
          <p:stSnd loop="1">
            <p:snd r:embed="rId3" name="radada_001.wav"/>
          </p:stSnd>
        </p:sndAc>
      </p:transition>
    </mc:Choice>
    <mc:Fallback>
      <p:transition spd="slow" advTm="13000">
        <p:newsflash/>
        <p:sndAc>
          <p:stSnd loop="1">
            <p:snd r:embed="rId3" name="radada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0390" y="358140"/>
            <a:ext cx="6046470" cy="60464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8034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1400" y="374904"/>
            <a:ext cx="5059680" cy="60716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468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1340" y="322125"/>
            <a:ext cx="5989320" cy="598932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4050529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4751" y="378968"/>
            <a:ext cx="4789170" cy="60662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195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5625" y="428625"/>
            <a:ext cx="6000750" cy="60007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0853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74620" y="407143"/>
            <a:ext cx="6812280" cy="59667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4050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51760" y="346637"/>
            <a:ext cx="6995159" cy="59833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1635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2640" y="321310"/>
            <a:ext cx="8046720" cy="60350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6049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7510" y="390584"/>
            <a:ext cx="6503669" cy="59072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43197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1700" y="411480"/>
            <a:ext cx="7916710" cy="59835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1276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4540" y="344958"/>
            <a:ext cx="8263890" cy="60646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3220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7410" y="362901"/>
            <a:ext cx="8046720" cy="60350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06538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550" y="366460"/>
            <a:ext cx="10389870" cy="60430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5291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84" b="3273"/>
          <a:stretch/>
        </p:blipFill>
        <p:spPr>
          <a:xfrm>
            <a:off x="2839352" y="395859"/>
            <a:ext cx="6513296" cy="60662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786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500269"/>
            <a:ext cx="5883965" cy="5883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692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420757"/>
            <a:ext cx="5963478" cy="5963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97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57" y="318053"/>
            <a:ext cx="11449878" cy="616661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354724"/>
            <a:ext cx="9908482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932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114</Words>
  <Application>Microsoft Office PowerPoint</Application>
  <PresentationFormat>Grand écran</PresentationFormat>
  <Paragraphs>59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21</cp:revision>
  <dcterms:created xsi:type="dcterms:W3CDTF">2019-10-19T15:50:02Z</dcterms:created>
  <dcterms:modified xsi:type="dcterms:W3CDTF">2019-11-10T16:58:05Z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