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wQdw6FZCFYwY/eCzfGjkA==" hashData="iBNtUq21sc2UfGR9QZW2gZfcwqm5hbGLJ3PDkYBtA63d6LgyutJRguRn8NzCSlLg+TLxy+EkOG7ItwYrgYvX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10/11/2019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10/11/2019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10/11/2019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10/11/2019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24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9487" y="214312"/>
            <a:ext cx="5153025" cy="6429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233" y="0"/>
            <a:ext cx="94835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543" y="0"/>
            <a:ext cx="71909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4690" y="404960"/>
            <a:ext cx="5772150" cy="5996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3350" y="421193"/>
            <a:ext cx="4320540" cy="59944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4260" y="268158"/>
            <a:ext cx="4983479" cy="60881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740" y="547597"/>
            <a:ext cx="11622463" cy="57628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546" y="253353"/>
            <a:ext cx="10828907" cy="6102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6" b="14250"/>
          <a:stretch/>
        </p:blipFill>
        <p:spPr>
          <a:xfrm>
            <a:off x="2487621" y="227978"/>
            <a:ext cx="7158701" cy="61283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1928" y="348206"/>
            <a:ext cx="6008144" cy="6008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00" y="404812"/>
            <a:ext cx="6858000" cy="6048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402054"/>
            <a:ext cx="8263890" cy="60013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10/11/2019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2019-10-19T15:50:02Z</dcterms:created>
  <dcterms:modified xsi:type="dcterms:W3CDTF">2019-11-10T17:06:44Z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