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0+wr7iVvqEdEgKTW1pcEw==" hashData="LxYQroZvap1vCbyyZYDRQFqdI1w/6APgA8OLdGnXi0PlgqNPX2hB96P2e8269hd2z3omsM0/pmD/SGMWJVBb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23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790" y="388626"/>
            <a:ext cx="6515100" cy="5982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930" y="394188"/>
            <a:ext cx="6549390" cy="5982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870" y="397871"/>
            <a:ext cx="9864089" cy="5963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3252" y="445950"/>
            <a:ext cx="5865495" cy="5865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490" y="400159"/>
            <a:ext cx="9029699" cy="5986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340" y="361159"/>
            <a:ext cx="6892289" cy="6012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319" y="363158"/>
            <a:ext cx="3941361" cy="6131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0007" y="375465"/>
            <a:ext cx="4451985" cy="5935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130" y="365183"/>
            <a:ext cx="7989570" cy="6004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670" y="369570"/>
            <a:ext cx="6080760" cy="608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" b="21500"/>
          <a:stretch/>
        </p:blipFill>
        <p:spPr>
          <a:xfrm>
            <a:off x="3381818" y="380514"/>
            <a:ext cx="5370308" cy="59758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62" y="447675"/>
            <a:ext cx="6619875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5267" y="358295"/>
            <a:ext cx="4423410" cy="59902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4590" y="433078"/>
            <a:ext cx="7360920" cy="596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2019-11-10T16:24:14Z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