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HWOmPIaejRJ91YEM8FqDA==" hashData="8vO9DDHNCWvIVa3WtIFrbLcDWRQXvo153A8XBesOeDvhuukc/gGFaXK31/JkkiZB+HEBr9NLRyQbrNuPFTkBq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10/11/2019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10/11/2019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10/11/2019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10/11/2019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22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397505"/>
            <a:ext cx="5116830" cy="59609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399" y="378529"/>
            <a:ext cx="5013961" cy="61195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6902" y="301633"/>
            <a:ext cx="5280139" cy="60547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4670" y="346710"/>
            <a:ext cx="6031412" cy="60314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4662" y="347662"/>
            <a:ext cx="6162675" cy="6162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2097" y="500315"/>
            <a:ext cx="8509750" cy="58646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6080" y="433131"/>
            <a:ext cx="6343650" cy="59881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60" y="392430"/>
            <a:ext cx="6023610" cy="60236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2737" y="285750"/>
            <a:ext cx="6486525" cy="6286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371626"/>
            <a:ext cx="7760970" cy="6005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8075" y="395287"/>
            <a:ext cx="4895850" cy="6067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3210" y="393802"/>
            <a:ext cx="6640829" cy="59845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6110" y="397410"/>
            <a:ext cx="5955029" cy="5967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1780" y="362755"/>
            <a:ext cx="6709410" cy="60062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2019-10-19T15:50:02Z</dcterms:created>
  <dcterms:modified xsi:type="dcterms:W3CDTF">2019-11-10T15:58:05Z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