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5" r:id="rId9"/>
    <p:sldId id="269" r:id="rId10"/>
    <p:sldId id="264" r:id="rId11"/>
    <p:sldId id="268" r:id="rId12"/>
    <p:sldId id="270" r:id="rId13"/>
    <p:sldId id="271" r:id="rId14"/>
    <p:sldId id="272" r:id="rId15"/>
    <p:sldId id="274" r:id="rId16"/>
    <p:sldId id="273" r:id="rId17"/>
    <p:sldId id="267" r:id="rId18"/>
    <p:sldId id="26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E6gCJrDupRpojGaiiPJqA==" hashData="jVbd7qqm8ODWsym4Yy9XcsE6nDf0icn+Ux1UC0P7rA+oTD89taiCLyv3H4TZlP//ju+5y5B19TL+NtdWUC9MN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10/11/2019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10/11/2019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10/11/2019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10/11/2019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N° 21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radada_001.wav"/>
          </p:stSnd>
        </p:sndAc>
      </p:transition>
    </mc:Choice>
    <mc:Fallback>
      <p:transition spd="slow" advTm="13000">
        <p:newsflash/>
        <p:sndAc>
          <p:stSnd loop="1">
            <p:snd r:embed="rId3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422"/>
          <a:stretch/>
        </p:blipFill>
        <p:spPr>
          <a:xfrm>
            <a:off x="3467100" y="517824"/>
            <a:ext cx="5257800" cy="57936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91890" y="400050"/>
            <a:ext cx="4826678" cy="60348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404"/>
          <a:stretch/>
        </p:blipFill>
        <p:spPr>
          <a:xfrm>
            <a:off x="4434840" y="491490"/>
            <a:ext cx="3577590" cy="59322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4770" y="388620"/>
            <a:ext cx="4501515" cy="60020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195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9050" y="386080"/>
            <a:ext cx="4549140" cy="60655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7410" y="414338"/>
            <a:ext cx="7978140" cy="59836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0694" y="400050"/>
            <a:ext cx="3763896" cy="59113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22"/>
          <a:stretch/>
        </p:blipFill>
        <p:spPr>
          <a:xfrm>
            <a:off x="3324790" y="264160"/>
            <a:ext cx="5542419" cy="60921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9030" y="372914"/>
            <a:ext cx="4949190" cy="59834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2845" y="397008"/>
            <a:ext cx="4766310" cy="59593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3310" y="269728"/>
            <a:ext cx="4945380" cy="60866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8856" y="371714"/>
            <a:ext cx="3594288" cy="59846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92454" y="299298"/>
            <a:ext cx="3407092" cy="60570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2640" y="379857"/>
            <a:ext cx="4826719" cy="59764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114</Words>
  <Application>Microsoft Office PowerPoint</Application>
  <PresentationFormat>Grand écran</PresentationFormat>
  <Paragraphs>59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2019-10-19T15:50:02Z</dcterms:created>
  <dcterms:modified xsi:type="dcterms:W3CDTF">2019-11-10T15:43:23Z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