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sMMBiP3aMOGsmCm9ftV5w==" hashData="WUB48HDgDNY3FFSIIzufmZFhbBB66GXRAqq4hbiEeBEpvtd0cVmz9izQFSaee4B2Uyo2ZSVrlLncx8Jta7f1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20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213" y="355861"/>
            <a:ext cx="4093517" cy="6146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6180" y="331470"/>
            <a:ext cx="4847239" cy="6060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650" y="342900"/>
            <a:ext cx="6013450" cy="601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9031" y="422910"/>
            <a:ext cx="4854740" cy="6011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279" y="369150"/>
            <a:ext cx="7829551" cy="6028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0550" y="377190"/>
            <a:ext cx="3474679" cy="595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399" y="412608"/>
            <a:ext cx="5059681" cy="5996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882" y="372110"/>
            <a:ext cx="4488180" cy="5984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481" y="344404"/>
            <a:ext cx="4009920" cy="6011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360045"/>
            <a:ext cx="5128260" cy="6137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920" y="400050"/>
            <a:ext cx="4364802" cy="6007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0" y="381000"/>
            <a:ext cx="6035040" cy="6035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0" y="411480"/>
            <a:ext cx="4518660" cy="6024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0" y="398756"/>
            <a:ext cx="6035040" cy="5999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2019-11-10T15:32:07Z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