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6" r:id="rId7"/>
    <p:sldId id="263" r:id="rId8"/>
    <p:sldId id="265" r:id="rId9"/>
    <p:sldId id="269" r:id="rId10"/>
    <p:sldId id="264" r:id="rId11"/>
    <p:sldId id="268" r:id="rId12"/>
    <p:sldId id="270" r:id="rId13"/>
    <p:sldId id="271" r:id="rId14"/>
    <p:sldId id="272" r:id="rId15"/>
    <p:sldId id="274" r:id="rId16"/>
    <p:sldId id="273" r:id="rId17"/>
    <p:sldId id="267" r:id="rId18"/>
    <p:sldId id="26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Js9GXjlRX3Ok/3soVmCew==" hashData="Ycri91weArDrZz7b5XI1O2cO/utyVamc9pa8etXyexCtFfFSWZTWeY/YNr1PJ0MusE0BoM+QVPXzNp2jZdJlx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57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55" d="100"/>
          <a:sy n="55" d="100"/>
        </p:scale>
        <p:origin x="2796" y="7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4F6D0E-D39D-401B-85CB-152B93417785}" type="datetimeFigureOut">
              <a:rPr lang="fr-FR" smtClean="0"/>
              <a:t>20/10/2019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22F337-5B41-439C-A23C-DB6F553139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55182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80995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68580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28663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57420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676670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9242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4542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840838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51972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89572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18421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37901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5283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52302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09661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251136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62763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122F337-5B41-439C-A23C-DB6F553139DE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209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61EEE7-CE4A-48BF-8DBE-9731BB309654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482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DBF17-5505-43B6-B9AA-26E3E0B2BD2F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7187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98F08A-12CF-43CD-8323-4324C0A5C8FC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5346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48304E-5BE6-4BE6-AA05-5E2EEABE9DD3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7538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C1C4E-CCF1-42B7-AFBB-5B3C360002EC}" type="datetime1">
              <a:rPr lang="fr-FR" smtClean="0"/>
              <a:t>20/10/2019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9901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502C6B-19B1-49AC-B09A-FC2FAF9CA766}" type="datetime1">
              <a:rPr lang="fr-FR" smtClean="0"/>
              <a:t>20/10/2019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622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B2397-0533-4103-9376-4417E47AF5FA}" type="datetime1">
              <a:rPr lang="fr-FR" smtClean="0"/>
              <a:t>20/10/2019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30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CBA826-1F31-485E-B2C7-0333EA392DC6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418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65DF2E-FC9C-48D5-843B-BCD0F8CD34A1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250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F56660-AD34-4F91-AD64-7BFAEF90077D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0959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76B952-7C40-4A75-B5BF-785C4BFFB278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1534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4">
                <a:lumMod val="89000"/>
              </a:schemeClr>
            </a:gs>
            <a:gs pos="23000">
              <a:schemeClr val="accent4">
                <a:lumMod val="89000"/>
              </a:schemeClr>
            </a:gs>
            <a:gs pos="62000">
              <a:schemeClr val="accent4">
                <a:lumMod val="75000"/>
              </a:schemeClr>
            </a:gs>
            <a:gs pos="88000">
              <a:schemeClr val="accent4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14FB03-575A-437E-9733-67B62F0128D9}" type="datetime1">
              <a:rPr lang="fr-FR" smtClean="0"/>
              <a:t>20/10/2019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9DAFAA-E9D7-4CA5-9308-AE1C4E82EB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798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sldNum="0"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360" y="344156"/>
            <a:ext cx="11449280" cy="616968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514330"/>
            <a:ext cx="9908482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2 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618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radada_001.wav"/>
          </p:stSnd>
        </p:sndAc>
      </p:transition>
    </mc:Choice>
    <mc:Fallback>
      <p:transition spd="slow" advTm="13000">
        <p:newsflash/>
        <p:sndAc>
          <p:stSnd loop="1">
            <p:snd r:embed="rId3" name="radada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4662" y="347662"/>
            <a:ext cx="6162675" cy="6162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48034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49288" y="378599"/>
            <a:ext cx="8772938" cy="60460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44687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1496" y="314135"/>
            <a:ext cx="6374295" cy="6017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50529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4260" y="354496"/>
            <a:ext cx="6056243" cy="60562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1958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2737" y="285750"/>
            <a:ext cx="6486525" cy="62865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085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66122" y="414056"/>
            <a:ext cx="7726017" cy="59786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34050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395287"/>
            <a:ext cx="4962525" cy="61500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7163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9461" y="407534"/>
            <a:ext cx="6639339" cy="598321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6049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4504" y="374502"/>
            <a:ext cx="6069495" cy="6082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43197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9948" y="403832"/>
            <a:ext cx="6745356" cy="603847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127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2470" y="357809"/>
            <a:ext cx="6577980" cy="6040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83220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35965" y="330029"/>
            <a:ext cx="6652592" cy="60768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653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2453" y="352605"/>
            <a:ext cx="9952382" cy="6016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05291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2275" y="295275"/>
            <a:ext cx="6267450" cy="6267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7860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500269"/>
            <a:ext cx="5883965" cy="58839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369269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0765" y="420757"/>
            <a:ext cx="5963478" cy="5963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9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4172" y="188685"/>
            <a:ext cx="11785600" cy="6487885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C2E76-0E42-452C-A75C-239A7F504D88}" type="datetime1">
              <a:rPr lang="fr-FR" smtClean="0"/>
              <a:t>20/10/2019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b="1" dirty="0" smtClean="0">
                <a:solidFill>
                  <a:schemeClr val="bg1"/>
                </a:solidFill>
              </a:rPr>
              <a:t>PPS Lande 2019</a:t>
            </a:r>
            <a:endParaRPr lang="fr-FR" b="1" dirty="0">
              <a:solidFill>
                <a:schemeClr val="bg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557" y="318053"/>
            <a:ext cx="11449878" cy="6166612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3576" y="1686697"/>
            <a:ext cx="5986791" cy="479796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141759" y="2354724"/>
            <a:ext cx="9908482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M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ais c’est pour en rire voyons! 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         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9327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114</Words>
  <Application>Microsoft Office PowerPoint</Application>
  <PresentationFormat>Grand écran</PresentationFormat>
  <Paragraphs>59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2019-10-19T15:50:02Z</dcterms:created>
  <dcterms:modified xsi:type="dcterms:W3CDTF">2019-10-20T16:38:01Z</dcterms:modified>
  <cp:contentStatus/>
</cp:coreProperties>
</file>