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3" r:id="rId17"/>
    <p:sldId id="267" r:id="rId18"/>
    <p:sldId id="26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7vsQGQMw7CiHTRFR7VI2w==" hashData="aT6VXM7R2r9QIgnBBYnrzurw472DwXBGL/FHKEaXd7nVHRNmpU9z3zaJopI4N2bQNimTVZ64W3L6a2S2B51s4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10/11/2019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10/11/2019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10/11/2019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10/11/2019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19</a:t>
            </a:r>
            <a:endParaRPr lang="fr-FR" sz="8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6180" y="361200"/>
            <a:ext cx="4823460" cy="60307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4491" y="417788"/>
            <a:ext cx="8983980" cy="59818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8830" y="377190"/>
            <a:ext cx="8096250" cy="60721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1911" y="473670"/>
            <a:ext cx="4457700" cy="59513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91890" y="400050"/>
            <a:ext cx="4868089" cy="59843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087" r="559"/>
          <a:stretch/>
        </p:blipFill>
        <p:spPr>
          <a:xfrm>
            <a:off x="3897630" y="514350"/>
            <a:ext cx="4743450" cy="58458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400050"/>
            <a:ext cx="4210793" cy="59228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5047" y="453683"/>
            <a:ext cx="7943850" cy="595788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772829" y="188684"/>
            <a:ext cx="86463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oui je t’ais retrouvé </a:t>
            </a:r>
            <a:r>
              <a:rPr lang="fr-FR" sz="5400" b="1" spc="50" dirty="0" err="1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mdr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? 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3059" y="489965"/>
            <a:ext cx="8892541" cy="59135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160" y="414975"/>
            <a:ext cx="9818370" cy="59155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8991" y="421639"/>
            <a:ext cx="5566410" cy="59375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6110" y="461010"/>
            <a:ext cx="5897880" cy="589788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138880" y="3588699"/>
            <a:ext cx="995234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Même avec tous tes tatouages je 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te reconnais ? 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451470"/>
            <a:ext cx="5105400" cy="58674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1700" y="438142"/>
            <a:ext cx="7920990" cy="59275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130</Words>
  <Application>Microsoft Office PowerPoint</Application>
  <PresentationFormat>Grand écran</PresentationFormat>
  <Paragraphs>62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2019-10-19T15:50:02Z</dcterms:created>
  <dcterms:modified xsi:type="dcterms:W3CDTF">2019-11-10T15:23:05Z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