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9X0h5yBSxy8v/Y3x6oWPQ==" hashData="qlAfCvmqzXXTqV06atjrExc5oXPPxDuAy2wlWEy08OnfYgVdj/74B9R1j3R6nnooHek09wN0RzUikpOKFaym9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10/11/2019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10/11/2019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10/11/2019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10/11/2019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18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87" t="289" r="2328"/>
          <a:stretch/>
        </p:blipFill>
        <p:spPr>
          <a:xfrm>
            <a:off x="1965960" y="480060"/>
            <a:ext cx="8401050" cy="58365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1860" y="363638"/>
            <a:ext cx="5394959" cy="60118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932" t="1729" r="6356" b="3021"/>
          <a:stretch/>
        </p:blipFill>
        <p:spPr>
          <a:xfrm>
            <a:off x="3323772" y="230135"/>
            <a:ext cx="5486400" cy="61262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5880" y="388144"/>
            <a:ext cx="9635490" cy="60221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1741" y="363347"/>
            <a:ext cx="7246620" cy="60992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6100" y="403860"/>
            <a:ext cx="6035040" cy="60350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83230" y="261532"/>
            <a:ext cx="6092190" cy="61283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1711" y="419328"/>
            <a:ext cx="7715250" cy="59986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4679" y="445770"/>
            <a:ext cx="5854631" cy="59951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6100" y="415290"/>
            <a:ext cx="6023610" cy="60236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8780" y="411480"/>
            <a:ext cx="8964844" cy="5961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1820" y="468630"/>
            <a:ext cx="5924550" cy="5924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4460" y="387800"/>
            <a:ext cx="9509760" cy="60149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840" y="403144"/>
            <a:ext cx="5634990" cy="60232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2019-10-19T15:50:02Z</dcterms:created>
  <dcterms:modified xsi:type="dcterms:W3CDTF">2019-11-10T15:13:00Z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