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otka4IMDCs3Berg2kApHQ==" hashData="J2jpOoEr2fjEMHI0GKoWSD5pRDrkV6HRz7oDCO26rWBZ9SIyodkXcPBBuu9CQ3WrfCGudUFCMvncOjf+qjQa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17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109" y="594360"/>
            <a:ext cx="11434170" cy="5717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50" y="320865"/>
            <a:ext cx="6515100" cy="5990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8980" y="420534"/>
            <a:ext cx="5772149" cy="5896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691" y="434340"/>
            <a:ext cx="5774864" cy="5935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280" y="497217"/>
            <a:ext cx="5383529" cy="5909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1740" y="341348"/>
            <a:ext cx="7372350" cy="6041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2897" y="260350"/>
            <a:ext cx="424815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25" t="521" r="2250" b="2227"/>
          <a:stretch/>
        </p:blipFill>
        <p:spPr>
          <a:xfrm>
            <a:off x="1691640" y="422910"/>
            <a:ext cx="8832180" cy="5922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520" y="413129"/>
            <a:ext cx="6263640" cy="5930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8664" y="397511"/>
            <a:ext cx="6714671" cy="5958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0025" y="294368"/>
            <a:ext cx="4171950" cy="6096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6060" y="356416"/>
            <a:ext cx="6686549" cy="5955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237" y="385762"/>
            <a:ext cx="4581525" cy="6086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0390" y="365815"/>
            <a:ext cx="6057900" cy="60203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2019-10-19T15:50:02Z</dcterms:created>
  <dcterms:modified xsi:type="dcterms:W3CDTF">2019-11-10T14:59:39Z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