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waaxO1TnoXRqA+LUsdDwQ==" hashData="I0bK1IhAVaTgh+rHrCo8rAqGiXkxm07fsgqLARdXY6wW/lBFTpE5+291rq8+n35IQ4uOh29FSPIpSK3bO7SV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16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7470" y="429898"/>
            <a:ext cx="6983730" cy="5975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0390" y="365760"/>
            <a:ext cx="6043110" cy="6034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570" y="409424"/>
            <a:ext cx="10001250" cy="5995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1" y="331470"/>
            <a:ext cx="5115464" cy="6024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667" r="617" b="11500"/>
          <a:stretch/>
        </p:blipFill>
        <p:spPr>
          <a:xfrm>
            <a:off x="3806191" y="303941"/>
            <a:ext cx="4446270" cy="6110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333" r="822" b="13333"/>
          <a:stretch/>
        </p:blipFill>
        <p:spPr>
          <a:xfrm>
            <a:off x="3749040" y="297237"/>
            <a:ext cx="4709159" cy="6201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650" y="595312"/>
            <a:ext cx="7886700" cy="5667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/>
          <a:stretch/>
        </p:blipFill>
        <p:spPr>
          <a:xfrm>
            <a:off x="3410721" y="344492"/>
            <a:ext cx="5370558" cy="6011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060" y="405742"/>
            <a:ext cx="6743700" cy="5972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7" y="571500"/>
            <a:ext cx="461962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452437"/>
            <a:ext cx="9048750" cy="5953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0542" y="387191"/>
            <a:ext cx="5132859" cy="5969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0460" y="411754"/>
            <a:ext cx="4880610" cy="5973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85" r="-218" b="15525"/>
          <a:stretch/>
        </p:blipFill>
        <p:spPr>
          <a:xfrm>
            <a:off x="2880360" y="306823"/>
            <a:ext cx="6377940" cy="6104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2019-10-19T15:50:02Z</dcterms:created>
  <dcterms:modified xsi:type="dcterms:W3CDTF">2019-11-10T14:47:09Z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