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7ABk0di96aZZji+NQLADA==" hashData="E1rtH5kWSBpwZ2BnhgcE5yKG2gNmaFBHjJnU04KKhMy1b5b6HQ4PTNmVUq/h7NZQjLggTf0ag85zi0kx2lO5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10/11/2019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10/11/2019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15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6200" y="447040"/>
            <a:ext cx="4446270" cy="59283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3330" y="400050"/>
            <a:ext cx="4645052" cy="60323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1" y="364803"/>
            <a:ext cx="5093970" cy="60514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4681" y="411480"/>
            <a:ext cx="5921120" cy="5996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6090" y="459772"/>
            <a:ext cx="6179820" cy="58965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1988" y="366941"/>
            <a:ext cx="9708024" cy="59894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99" y="445770"/>
            <a:ext cx="4165117" cy="58952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422910"/>
            <a:ext cx="4164636" cy="59410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4760" y="431800"/>
            <a:ext cx="4549140" cy="6065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4252" y="434340"/>
            <a:ext cx="5458278" cy="5922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2690" y="411480"/>
            <a:ext cx="4190175" cy="5944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571500"/>
            <a:ext cx="4572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3129" y="400050"/>
            <a:ext cx="7846571" cy="60418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1920" y="407188"/>
            <a:ext cx="4377690" cy="59760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2019-10-19T15:50:02Z</dcterms:created>
  <dcterms:modified xsi:type="dcterms:W3CDTF">2019-11-10T14:37:41Z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