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SFI7TG3gaDxmpLXk2k0MA==" hashData="VO6lvKdBCpw5hyLSEwa3KF7O9qkyeJvhlCm7yG99F4OjqnH0x7AeldT7gtUz+JOl6iDLQvxpVA3eYADtOYy1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14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386676"/>
            <a:ext cx="8026400" cy="6008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3600" y="339810"/>
            <a:ext cx="5486400" cy="60660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4533" y="372532"/>
            <a:ext cx="7525363" cy="5999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3867" y="417527"/>
            <a:ext cx="7095066" cy="5980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3827" r="617" b="4445"/>
          <a:stretch/>
        </p:blipFill>
        <p:spPr>
          <a:xfrm>
            <a:off x="3308475" y="372534"/>
            <a:ext cx="5575050" cy="6112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2401" y="361872"/>
            <a:ext cx="9409036" cy="5994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8800" y="383222"/>
            <a:ext cx="6062133" cy="6024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35" b="5932"/>
          <a:stretch/>
        </p:blipFill>
        <p:spPr>
          <a:xfrm>
            <a:off x="2848254" y="378178"/>
            <a:ext cx="6495491" cy="59332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902" r="-134" b="13087"/>
          <a:stretch/>
        </p:blipFill>
        <p:spPr>
          <a:xfrm>
            <a:off x="4038600" y="356132"/>
            <a:ext cx="4258733" cy="598516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1199" y="406400"/>
            <a:ext cx="5801895" cy="5930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7634" y="491066"/>
            <a:ext cx="4384643" cy="586528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7333" y="408938"/>
            <a:ext cx="8314268" cy="6027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428625"/>
            <a:ext cx="685800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4667" y="379630"/>
            <a:ext cx="4487334" cy="5985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2019-10-19T15:50:02Z</dcterms:created>
  <dcterms:modified xsi:type="dcterms:W3CDTF">2019-11-10T14:16:40Z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