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5" r:id="rId17"/>
    <p:sldId id="276" r:id="rId18"/>
    <p:sldId id="277" r:id="rId19"/>
    <p:sldId id="278" r:id="rId20"/>
    <p:sldId id="279" r:id="rId21"/>
    <p:sldId id="273" r:id="rId22"/>
    <p:sldId id="267" r:id="rId23"/>
    <p:sldId id="262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+kJbdBhodhr/4+/KEn1Cw==" hashData="e6FdowQIyjZYNYAXXEA/iUN/xIx0zYhS9sQ0yvuYvvnh/W+RW2KpFtLDTD6P90lMzwP9a1ehA6HJeEg+A0VDT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01/11/2019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62771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5353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246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10948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15542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01/11/2019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01/11/2019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01/11/2019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01/11/2019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01/11/2019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01/11/2019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01/11/2019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01/11/2019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01/11/2019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13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4747" y="424870"/>
            <a:ext cx="6149009" cy="59824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349138"/>
            <a:ext cx="5072270" cy="61078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9950" y="304800"/>
            <a:ext cx="53721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4662" y="347662"/>
            <a:ext cx="6162675" cy="6162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930" y="390316"/>
            <a:ext cx="10111409" cy="60065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3930" y="396119"/>
            <a:ext cx="7023653" cy="59978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0972" y="446845"/>
            <a:ext cx="4572000" cy="59643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5565" y="393141"/>
            <a:ext cx="5327374" cy="60416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7513" y="354495"/>
            <a:ext cx="6042991" cy="60429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7681" y="328889"/>
            <a:ext cx="4035719" cy="60274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8450" y="428625"/>
            <a:ext cx="6515100" cy="6000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395"/>
          <a:stretch/>
        </p:blipFill>
        <p:spPr>
          <a:xfrm>
            <a:off x="2700920" y="263019"/>
            <a:ext cx="6732104" cy="6093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365" y="340296"/>
            <a:ext cx="4757531" cy="6092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0678" y="368496"/>
            <a:ext cx="7023651" cy="60751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531" y="357221"/>
            <a:ext cx="8905460" cy="60534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48714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4016" y="316556"/>
            <a:ext cx="6003235" cy="61036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85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317444"/>
            <a:ext cx="5098774" cy="61393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8525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425" r="-1237"/>
          <a:stretch/>
        </p:blipFill>
        <p:spPr>
          <a:xfrm>
            <a:off x="3686550" y="351000"/>
            <a:ext cx="4760843" cy="6005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434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0952" y="483166"/>
            <a:ext cx="8704770" cy="58282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7890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139</Words>
  <Application>Microsoft Office PowerPoint</Application>
  <PresentationFormat>Grand écran</PresentationFormat>
  <Paragraphs>74</Paragraphs>
  <Slides>23</Slides>
  <Notes>23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2019-10-19T15:50:02Z</dcterms:created>
  <dcterms:modified xsi:type="dcterms:W3CDTF">2019-11-01T20:09:17Z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