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GJG7JPWY1aQnAntFO9H/A==" hashData="izitMOno0AwBiAB8OywnRL+NB7VbuGpc0E8YKcf6+ED4nCMeID/veZFeZ0kZc8TObxL6y3S+Tl5kdI5/llnc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31/10/2019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31/10/2019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12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998" y="375046"/>
            <a:ext cx="7423124" cy="5981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326" y="483087"/>
            <a:ext cx="8877403" cy="5873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2" name="AutoShape 2" descr="https://mail.google.com/mail/u/0?ui=2&amp;ik=5a61954553&amp;attid=0.18&amp;permmsgid=msg-f:1648856027563576345&amp;th=16e1e9d230b04c19&amp;view=fimg&amp;sz=s0-l75-ft&amp;attbid=ANGjdJ-jg4w5WrJXDp8bN9FCc-zaC3ts_M4E7crkOHE7vfo4EW1ZRCUztimFxoTi9KBIBJTHv3THevr8LKaRP_pSZbFtBSNPhPfOOuFrISJjLVdmRjOmz9Df5HI56ug&amp;disp=em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9" y="434810"/>
            <a:ext cx="6241773" cy="5975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2" y="461962"/>
            <a:ext cx="5362575" cy="593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803" y="373173"/>
            <a:ext cx="7810101" cy="5983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547" y="365145"/>
            <a:ext cx="5592417" cy="6041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5601" y="472704"/>
            <a:ext cx="8703616" cy="5883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714" y="302518"/>
            <a:ext cx="6745356" cy="6073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2" b="9178"/>
          <a:stretch/>
        </p:blipFill>
        <p:spPr>
          <a:xfrm>
            <a:off x="3806672" y="377632"/>
            <a:ext cx="4578656" cy="6102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644" y="418170"/>
            <a:ext cx="4057756" cy="5938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29" y="335297"/>
            <a:ext cx="4572001" cy="6099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5339" y="390019"/>
            <a:ext cx="9581322" cy="5966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5" b="9759"/>
          <a:stretch/>
        </p:blipFill>
        <p:spPr>
          <a:xfrm>
            <a:off x="3519151" y="194275"/>
            <a:ext cx="5153698" cy="6188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2" y="282582"/>
            <a:ext cx="8746435" cy="6198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2019-10-31T15:56:00Z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