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M+GiHGSu7rcbep5oPSWXw==" hashData="riWMGw17hPYDA3J7ME3fOOKC4sVYutIkxpPmjrRUlkskvjv+0kPq1Bl1+Np+EeBaXfOu8ueJX5KGSS67F0Sz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31/10/2019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31/10/2019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31/10/2019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31/10/2019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11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358421"/>
            <a:ext cx="6807200" cy="6050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762" y="371475"/>
            <a:ext cx="4562475" cy="6115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6" y="471529"/>
            <a:ext cx="8176590" cy="5867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9548" y="368981"/>
            <a:ext cx="5605669" cy="6020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522406"/>
            <a:ext cx="8375373" cy="5831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78000"/>
            <a:ext cx="5029199" cy="5978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40" y="424617"/>
            <a:ext cx="6904382" cy="5951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1" y="395895"/>
            <a:ext cx="8004312" cy="6006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26" y="410817"/>
            <a:ext cx="10578763" cy="5945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913" y="368434"/>
            <a:ext cx="4137466" cy="6121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504825"/>
            <a:ext cx="5791200" cy="5848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762" y="485775"/>
            <a:ext cx="4562475" cy="5886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5809" y="334470"/>
            <a:ext cx="5512904" cy="6043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722" y="355231"/>
            <a:ext cx="9660835" cy="6039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2019-10-19T15:50:02Z</dcterms:created>
  <dcterms:modified xsi:type="dcterms:W3CDTF">2019-10-31T15:49:53Z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