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DbH8NIL1fSn38EZgWXGqg==" hashData="TeXZVBUw2p5xFnpnYQ+P6VHaztE/ywdzb3ouyfJtYCUIpQWYly82GRJC6NT/tp8NwaXaidMAZoTVdoJ4kElpC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19/10/2019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19/10/2019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19/10/2019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19/10/2019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19/10/2019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19/10/2019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19/10/2019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19/10/2019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19/10/2019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19/10/2019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19/10/2019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19/10/2019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19/10/2019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N° 1 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8856" y="512865"/>
            <a:ext cx="5443840" cy="5843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5009" y="508521"/>
            <a:ext cx="6554278" cy="58478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2470" y="526569"/>
            <a:ext cx="6400800" cy="58655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159123" y="648205"/>
            <a:ext cx="98074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Donc tu choisis quoi ?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108" y="594872"/>
            <a:ext cx="6573422" cy="57614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7093" y="521438"/>
            <a:ext cx="6595446" cy="58349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7112" y="485139"/>
            <a:ext cx="4717775" cy="58877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5787" y="631220"/>
            <a:ext cx="6300426" cy="55955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30017" y="361895"/>
            <a:ext cx="8931965" cy="61342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4903" y="549710"/>
            <a:ext cx="7195931" cy="58120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03841" y="397565"/>
            <a:ext cx="9326261" cy="59587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7983" y="482140"/>
            <a:ext cx="9382539" cy="58771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1165" y="482528"/>
            <a:ext cx="7156174" cy="58711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0348" y="407504"/>
            <a:ext cx="8004313" cy="6003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81200" y="366993"/>
            <a:ext cx="8229600" cy="61240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19/10/2019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119</Words>
  <Application>Microsoft Office PowerPoint</Application>
  <PresentationFormat>Grand écran</PresentationFormat>
  <Paragraphs>60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2019-10-19T15:50:02Z</dcterms:created>
  <dcterms:modified xsi:type="dcterms:W3CDTF">2019-10-19T16:58:39Z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