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4EdqDlAQThcTeBkIfSScTw==" hashData="5l3MlwwSoKy4AA6e2RgTmhkWYSqV3h+fw614JWinxiJa023vIxluWtOF8ZjPzitaMT5Mzi+HKJwkpCkH1nO8n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EC451-D7EE-4E74-93DD-7531075428C3}" type="datetimeFigureOut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88080E-76A0-4BCF-B4DF-6C177BA69A0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4980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36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33074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0459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71344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6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01761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472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640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4866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7743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78978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6328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8453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09805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F88080E-76A0-4BCF-B4DF-6C177BA69A0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9222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ABF99-583B-4114-966A-8AD342B51FEF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5450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75C5C-5775-4E55-8605-34F742FC6FE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882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79D458-C5CA-4D6B-BC66-DDFE0F2A77F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588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84B7B6-C1D5-4238-913D-433174CCE152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34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75494-4DBB-4705-80CF-02426146868B}" type="datetime1">
              <a:rPr lang="fr-FR" smtClean="0"/>
              <a:t>03/01/2021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7530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7C7172-F216-4837-AB0C-5B52D4448AC2}" type="datetime1">
              <a:rPr lang="fr-FR" smtClean="0"/>
              <a:t>03/01/2021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8644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2AD677-0557-484B-BEE1-613AAE64F425}" type="datetime1">
              <a:rPr lang="fr-FR" smtClean="0"/>
              <a:t>03/01/2021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9629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CF5485-EA70-41A0-935E-415DE047B9A9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5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4C523-2CA2-45F3-B4BF-EBA624152467}" type="datetime1">
              <a:rPr lang="fr-FR" smtClean="0"/>
              <a:t>03/01/2021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337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DA17E1-A03C-49C0-9FA8-92BABC6261C6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99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7E94C-AFA3-4304-93FF-FE9248D85A34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1216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88000">
              <a:schemeClr val="accent6">
                <a:lumMod val="50000"/>
              </a:schemeClr>
            </a:gs>
            <a:gs pos="93000">
              <a:schemeClr val="accent1">
                <a:lumMod val="45000"/>
                <a:lumOff val="55000"/>
              </a:schemeClr>
            </a:gs>
            <a:gs pos="100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28E414-0E3B-422F-A308-A0D94B1BA619}" type="datetime1">
              <a:rPr lang="fr-FR" smtClean="0"/>
              <a:t>03/01/2021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A0305B-769B-40AF-AEBE-EE701BAE21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994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370817"/>
            <a:ext cx="11386450" cy="6463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Allemagne</a:t>
            </a:r>
          </a:p>
          <a:p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N°5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416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686 MUSIC  AUTRICHE OU ALLEMAGNE.wav"/>
          </p:stSnd>
        </p:sndAc>
      </p:transition>
    </mc:Choice>
    <mc:Fallback>
      <p:transition spd="slow" advTm="8000">
        <p:wedge/>
        <p:sndAc>
          <p:stSnd loop="1">
            <p:snd r:embed="rId3" name="686 MUSIC  AUTRICHE OU ALLEM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3962" y="902478"/>
            <a:ext cx="97440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 est une ville de Bavière, en Allemagne. Elle est la capitale de l'arrondissement de Lindau. La ville se trouve au bord de l’</a:t>
            </a:r>
            <a:r>
              <a:rPr lang="fr-FR" sz="4000" b="1" dirty="0" err="1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Obersee</a:t>
            </a:r>
            <a:r>
              <a:rPr lang="fr-FR" sz="40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le « haut-lac » du lac de Constance, sur sa côte orientale, à la rencontre des frontières allemande, autrichienne et suisse.</a:t>
            </a:r>
            <a:endParaRPr lang="fr-FR" sz="40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278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562" y="557212"/>
            <a:ext cx="10087643" cy="5721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24178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7425" y="550068"/>
            <a:ext cx="7591425" cy="56935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7647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43150" y="564356"/>
            <a:ext cx="7572375" cy="5679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15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4562" y="571500"/>
            <a:ext cx="8617753" cy="5672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1627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988" y="557212"/>
            <a:ext cx="10158412" cy="57141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9177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7899" y="542924"/>
            <a:ext cx="7639051" cy="57292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4926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570997"/>
            <a:ext cx="9415463" cy="57015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91073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7350" y="578802"/>
            <a:ext cx="8915400" cy="5676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2458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5850" y="557212"/>
            <a:ext cx="10115550" cy="56899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6637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7338" y="541734"/>
            <a:ext cx="9158287" cy="57239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786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3606"/>
            <a:ext cx="7615237" cy="57143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9232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2975" y="528345"/>
            <a:ext cx="10201276" cy="57423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806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67657" y="391886"/>
            <a:ext cx="10885714" cy="603794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324E56-B519-4F1D-937F-B4CE137BBCB9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03/01/2021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A0305B-769B-40AF-AEBE-EE701BAE212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"/>
          <a:stretch/>
        </p:blipFill>
        <p:spPr>
          <a:xfrm>
            <a:off x="870154" y="566056"/>
            <a:ext cx="10467843" cy="562826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6921" y="1378615"/>
            <a:ext cx="11386450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    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Lindau</a:t>
            </a:r>
          </a:p>
          <a:p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3800" b="1" dirty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</a:t>
            </a:r>
            <a:r>
              <a:rPr lang="fr-FR" sz="13800" b="1" dirty="0" smtClean="0">
                <a:ln>
                  <a:solidFill>
                    <a:srgbClr val="FFC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llemagne</a:t>
            </a:r>
            <a:endParaRPr lang="fr-FR" sz="13800" b="1" dirty="0">
              <a:ln>
                <a:solidFill>
                  <a:srgbClr val="FFC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467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153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2021-01-03T16:48:31Z</dcterms:created>
  <dcterms:modified xsi:type="dcterms:W3CDTF">2021-01-03T18:11:01Z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