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lJy8V7o8liD8rJNg1OV6A==" hashData="yGVWazUxDfS5q0gMihG+2fUzqMLdbQ4epnm6vJyb1vHceM1xFS/LpiRfAEeUQ/kIl/5RfRDk1zqpLBHgn+zm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EC451-D7EE-4E74-93DD-7531075428C3}" type="datetimeFigureOut">
              <a:rPr lang="fr-FR" smtClean="0"/>
              <a:t>03/01/2021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8080E-76A0-4BCF-B4DF-6C177BA69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4980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362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307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459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134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096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17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47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640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4866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774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7897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6328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8453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9805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922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BF99-583B-4114-966A-8AD342B51FEF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450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5C5C-5775-4E55-8605-34F742FC6FE9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882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9D458-C5CA-4D6B-BC66-DDFE0F2A77F4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588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4B7B6-C1D5-4238-913D-433174CCE152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75494-4DBB-4705-80CF-02426146868B}" type="datetime1">
              <a:rPr lang="fr-FR" smtClean="0"/>
              <a:t>03/01/2021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53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7172-F216-4837-AB0C-5B52D4448AC2}" type="datetime1">
              <a:rPr lang="fr-FR" smtClean="0"/>
              <a:t>03/01/2021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64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D677-0557-484B-BEE1-613AAE64F425}" type="datetime1">
              <a:rPr lang="fr-FR" smtClean="0"/>
              <a:t>03/01/2021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29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5485-EA70-41A0-935E-415DE047B9A9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53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4C523-2CA2-45F3-B4BF-EBA624152467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3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A17E1-A03C-49C0-9FA8-92BABC6261C6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990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7E94C-AFA3-4304-93FF-FE9248D85A34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21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8000">
              <a:schemeClr val="accent6">
                <a:lumMod val="50000"/>
              </a:schemeClr>
            </a:gs>
            <a:gs pos="9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8E414-0E3B-422F-A308-A0D94B1BA619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99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5481" r="-2" b="780"/>
          <a:stretch/>
        </p:blipFill>
        <p:spPr>
          <a:xfrm>
            <a:off x="870154" y="566056"/>
            <a:ext cx="10467843" cy="56282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6921" y="370817"/>
            <a:ext cx="11386450" cy="6463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</a:t>
            </a:r>
          </a:p>
          <a:p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Allemagne</a:t>
            </a:r>
          </a:p>
          <a:p>
            <a:r>
              <a:rPr lang="fr-FR" sz="13800" b="1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138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41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686 MUSIC  AUTRICHE OU ALLEMAGNE.wav"/>
          </p:stSnd>
        </p:sndAc>
      </p:transition>
    </mc:Choice>
    <mc:Fallback>
      <p:transition spd="slow" advTm="8000">
        <p:wedge/>
        <p:sndAc>
          <p:stSnd loop="1">
            <p:snd r:embed="rId3" name="686 MUSIC  AUTRICHE OU ALLEM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3962" y="902478"/>
            <a:ext cx="97440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 est une ville de Bavière, en Allemagne. Elle est la capitale de l'arrondissement de Lindau. La ville se trouve au bord de l’</a:t>
            </a:r>
            <a:r>
              <a:rPr lang="fr-FR" sz="40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Obersee</a:t>
            </a:r>
            <a:r>
              <a:rPr lang="fr-FR" sz="40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le « haut-lac » du lac de Constance, sur sa côte orientale, à la rencontre des frontières allemande, autrichienne et suisse.</a:t>
            </a:r>
            <a:endParaRPr lang="fr-FR" sz="4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278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74" y="577848"/>
            <a:ext cx="8515351" cy="5676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417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7" y="562400"/>
            <a:ext cx="8572501" cy="5688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764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150" y="585788"/>
            <a:ext cx="7543800" cy="565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1517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4488" y="547535"/>
            <a:ext cx="9043987" cy="5711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1627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4008" y="557213"/>
            <a:ext cx="8538176" cy="5686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917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9" b="10832"/>
          <a:stretch/>
        </p:blipFill>
        <p:spPr>
          <a:xfrm>
            <a:off x="1824037" y="575705"/>
            <a:ext cx="8543925" cy="5706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9492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946" r="445" b="6103"/>
          <a:stretch/>
        </p:blipFill>
        <p:spPr>
          <a:xfrm>
            <a:off x="1716727" y="565837"/>
            <a:ext cx="8787574" cy="56900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107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4" b="8818"/>
          <a:stretch/>
        </p:blipFill>
        <p:spPr>
          <a:xfrm>
            <a:off x="1433249" y="538693"/>
            <a:ext cx="9354529" cy="5670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245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424" y="585611"/>
            <a:ext cx="7658101" cy="56726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372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664" r="-1174"/>
          <a:stretch/>
        </p:blipFill>
        <p:spPr>
          <a:xfrm>
            <a:off x="1262481" y="554001"/>
            <a:ext cx="9696066" cy="5640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78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2" y="541734"/>
            <a:ext cx="9186863" cy="5741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9232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5" y="528345"/>
            <a:ext cx="10201276" cy="5742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806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5481" r="-2" b="780"/>
          <a:stretch/>
        </p:blipFill>
        <p:spPr>
          <a:xfrm>
            <a:off x="870154" y="566056"/>
            <a:ext cx="10467843" cy="56282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6921" y="1378615"/>
            <a:ext cx="11386450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</a:t>
            </a:r>
          </a:p>
          <a:p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3800" b="1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llemagne</a:t>
            </a:r>
            <a:endParaRPr lang="fr-FR" sz="138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67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153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2021-01-03T16:48:31Z</dcterms:created>
  <dcterms:modified xsi:type="dcterms:W3CDTF">2021-01-03T17:56:10Z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