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W6WIszwhvxBS6vH7CCezQ==" hashData="kqDQzLALagdPtbPAGMJSEVGEimbs/t7fSufnc2Vtb9yY2X1tGj5aD1j2tt6k/SkB5mAoRlflhyO/cJq2sLqk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EC451-D7EE-4E74-93DD-7531075428C3}" type="datetimeFigureOut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8080E-76A0-4BCF-B4DF-6C177BA69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4980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62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307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459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134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096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17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47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40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4866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774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897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8453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632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9805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922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BF99-583B-4114-966A-8AD342B51FEF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450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5C5C-5775-4E55-8605-34F742FC6FE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88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9D458-C5CA-4D6B-BC66-DDFE0F2A77F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58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4B7B6-C1D5-4238-913D-433174CCE152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75494-4DBB-4705-80CF-02426146868B}" type="datetime1">
              <a:rPr lang="fr-FR" smtClean="0"/>
              <a:t>03/01/2021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53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7172-F216-4837-AB0C-5B52D4448AC2}" type="datetime1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6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D677-0557-484B-BEE1-613AAE64F425}" type="datetime1">
              <a:rPr lang="fr-FR" smtClean="0"/>
              <a:t>03/01/2021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29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5485-EA70-41A0-935E-415DE047B9A9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5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4C523-2CA2-45F3-B4BF-EBA624152467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3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A17E1-A03C-49C0-9FA8-92BABC6261C6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99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7E94C-AFA3-4304-93FF-FE9248D85A3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21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8E414-0E3B-422F-A308-A0D94B1BA61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99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5481" r="-2" b="780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370817"/>
            <a:ext cx="11386450" cy="6463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Allemagne</a:t>
            </a:r>
          </a:p>
          <a:p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41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686 MUSIC  AUTRICHE OU ALLEMAGNE.wav"/>
          </p:stSnd>
        </p:sndAc>
      </p:transition>
    </mc:Choice>
    <mc:Fallback>
      <p:transition spd="slow" advTm="8000">
        <p:wedge/>
        <p:sndAc>
          <p:stSnd loop="1">
            <p:snd r:embed="rId3" name="686 MUSIC  AUTRICHE OU ALLEM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3962" y="902478"/>
            <a:ext cx="97440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 est une ville de Bavière, en Allemagne. Elle est la capitale de l'arrondissement de Lindau. La ville se trouve au bord de l’</a:t>
            </a:r>
            <a:r>
              <a:rPr lang="fr-FR" sz="40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Obersee</a:t>
            </a:r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le « haut-lac » du lac de Constance, sur sa côte orientale, à la rencontre des frontières allemande, autrichienne et suisse.</a:t>
            </a:r>
            <a:endParaRPr lang="fr-FR" sz="4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27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5815"/>
          <a:stretch/>
        </p:blipFill>
        <p:spPr>
          <a:xfrm>
            <a:off x="1434359" y="584557"/>
            <a:ext cx="9352309" cy="565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417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956" r="236"/>
          <a:stretch/>
        </p:blipFill>
        <p:spPr>
          <a:xfrm>
            <a:off x="2016918" y="571339"/>
            <a:ext cx="8158163" cy="5715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764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799" y="570113"/>
            <a:ext cx="8558213" cy="5701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151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3143" y="410028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908" y="557213"/>
            <a:ext cx="9714742" cy="5699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162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574400"/>
            <a:ext cx="10144125" cy="5703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917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29" b="5000"/>
          <a:stretch/>
        </p:blipFill>
        <p:spPr>
          <a:xfrm>
            <a:off x="1595437" y="554480"/>
            <a:ext cx="9001125" cy="5712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492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295" y="542925"/>
            <a:ext cx="10179844" cy="5700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107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708" r="-52" b="7500"/>
          <a:stretch/>
        </p:blipFill>
        <p:spPr>
          <a:xfrm>
            <a:off x="1321593" y="573304"/>
            <a:ext cx="9548814" cy="5711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45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559592"/>
            <a:ext cx="9115426" cy="5697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372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0627" y="557213"/>
            <a:ext cx="9138897" cy="5686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923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138" y="573286"/>
            <a:ext cx="10072687" cy="5665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78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528345"/>
            <a:ext cx="10201276" cy="5742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806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5481" r="-2" b="780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1378615"/>
            <a:ext cx="11386450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llemagne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67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2021-01-03T16:48:31Z</dcterms:created>
  <dcterms:modified xsi:type="dcterms:W3CDTF">2021-01-03T17:39:52Z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