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IKJ2QZe9+mq0WFGm1Lt/A==" hashData="kFnOhMtpVXqzH0iTZC3KvwUOR/G12ueEcBo1JzEVXUympr6woPSbLpaz5VyEJvuQWxuhqyd4m5UgjRA94e5D0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0EC451-D7EE-4E74-93DD-7531075428C3}" type="datetimeFigureOut">
              <a:rPr lang="fr-FR" smtClean="0"/>
              <a:t>03/01/2021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88080E-76A0-4BCF-B4DF-6C177BA69A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4980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3626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33074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0459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71344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20967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1761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95472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76403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84866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7743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78978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76328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68453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09805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9222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ABF99-583B-4114-966A-8AD342B51FEF}" type="datetime1">
              <a:rPr lang="fr-FR" smtClean="0"/>
              <a:t>03/01/2021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5450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75C5C-5775-4E55-8605-34F742FC6FE9}" type="datetime1">
              <a:rPr lang="fr-FR" smtClean="0"/>
              <a:t>03/01/2021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1882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9D458-C5CA-4D6B-BC66-DDFE0F2A77F4}" type="datetime1">
              <a:rPr lang="fr-FR" smtClean="0"/>
              <a:t>03/01/2021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8588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4B7B6-C1D5-4238-913D-433174CCE152}" type="datetime1">
              <a:rPr lang="fr-FR" smtClean="0"/>
              <a:t>03/01/2021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34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75494-4DBB-4705-80CF-02426146868B}" type="datetime1">
              <a:rPr lang="fr-FR" smtClean="0"/>
              <a:t>03/01/2021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7530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C7172-F216-4837-AB0C-5B52D4448AC2}" type="datetime1">
              <a:rPr lang="fr-FR" smtClean="0"/>
              <a:t>03/01/2021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8644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AD677-0557-484B-BEE1-613AAE64F425}" type="datetime1">
              <a:rPr lang="fr-FR" smtClean="0"/>
              <a:t>03/01/2021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9629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F5485-EA70-41A0-935E-415DE047B9A9}" type="datetime1">
              <a:rPr lang="fr-FR" smtClean="0"/>
              <a:t>03/01/2021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5531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4C523-2CA2-45F3-B4BF-EBA624152467}" type="datetime1">
              <a:rPr lang="fr-FR" smtClean="0"/>
              <a:t>03/01/2021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337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A17E1-A03C-49C0-9FA8-92BABC6261C6}" type="datetime1">
              <a:rPr lang="fr-FR" smtClean="0"/>
              <a:t>03/01/2021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7990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7E94C-AFA3-4304-93FF-FE9248D85A34}" type="datetime1">
              <a:rPr lang="fr-FR" smtClean="0"/>
              <a:t>03/01/2021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1216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88000">
              <a:schemeClr val="accent6">
                <a:lumMod val="50000"/>
              </a:schemeClr>
            </a:gs>
            <a:gs pos="9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8E414-0E3B-422F-A308-A0D94B1BA619}" type="datetime1">
              <a:rPr lang="fr-FR" smtClean="0"/>
              <a:t>03/01/2021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6994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15481" r="-2" b="780"/>
          <a:stretch/>
        </p:blipFill>
        <p:spPr>
          <a:xfrm>
            <a:off x="870154" y="566056"/>
            <a:ext cx="10467843" cy="562826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66921" y="370817"/>
            <a:ext cx="11386450" cy="64633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    </a:t>
            </a:r>
            <a:r>
              <a:rPr lang="fr-FR" sz="138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Lindau</a:t>
            </a:r>
          </a:p>
          <a:p>
            <a:r>
              <a:rPr lang="fr-FR" sz="138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Allemagne</a:t>
            </a:r>
          </a:p>
          <a:p>
            <a:r>
              <a:rPr lang="fr-FR" sz="13800" b="1" dirty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138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</a:t>
            </a:r>
            <a:r>
              <a:rPr lang="fr-FR" sz="138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N°2</a:t>
            </a:r>
            <a:endParaRPr lang="fr-FR" sz="138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7416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  <p:sndAc>
          <p:stSnd loop="1">
            <p:snd r:embed="rId3" name="686 MUSIC  AUTRICHE OU ALLEMAGNE.wav"/>
          </p:stSnd>
        </p:sndAc>
      </p:transition>
    </mc:Choice>
    <mc:Fallback>
      <p:transition spd="slow" advTm="8000">
        <p:wedge/>
        <p:sndAc>
          <p:stSnd loop="1">
            <p:snd r:embed="rId3" name="686 MUSIC  AUTRICHE OU ALLEMAG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23962" y="902478"/>
            <a:ext cx="974407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Lindau est une ville de Bavière, en Allemagne. Elle est la capitale de l'arrondissement de Lindau. La ville se trouve au bord de l’</a:t>
            </a:r>
            <a:r>
              <a:rPr lang="fr-FR" sz="4000" b="1" dirty="0" err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Obersee</a:t>
            </a:r>
            <a:r>
              <a:rPr lang="fr-FR" sz="40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le « haut-lac » du lac de Constance, sur sa côte orientale, à la rencontre des frontières allemande, autrichienne et suisse.</a:t>
            </a:r>
            <a:endParaRPr lang="fr-FR" sz="4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5278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974" y="542925"/>
            <a:ext cx="10347521" cy="58134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24178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25" y="554182"/>
            <a:ext cx="7823002" cy="56894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7647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8827" r="-186" b="9521"/>
          <a:stretch/>
        </p:blipFill>
        <p:spPr>
          <a:xfrm>
            <a:off x="1429099" y="571501"/>
            <a:ext cx="9395567" cy="56721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1517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8850" y="564443"/>
            <a:ext cx="7672388" cy="56832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31627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3138" y="575028"/>
            <a:ext cx="7672387" cy="5683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9177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1650" y="567899"/>
            <a:ext cx="8715376" cy="56787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94926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7708" r="-159" b="8751"/>
          <a:stretch/>
        </p:blipFill>
        <p:spPr>
          <a:xfrm>
            <a:off x="1904068" y="528638"/>
            <a:ext cx="8397220" cy="57292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91073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2458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1650" y="551342"/>
            <a:ext cx="8586788" cy="57141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6372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5837" y="554533"/>
            <a:ext cx="10201275" cy="57382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786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5913" y="550662"/>
            <a:ext cx="9115426" cy="56971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19232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975" y="528345"/>
            <a:ext cx="10201276" cy="57423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806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5481" r="-2" b="780"/>
          <a:stretch/>
        </p:blipFill>
        <p:spPr>
          <a:xfrm>
            <a:off x="870154" y="566056"/>
            <a:ext cx="10467843" cy="562826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66921" y="1378615"/>
            <a:ext cx="11386450" cy="43396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    </a:t>
            </a:r>
            <a:r>
              <a:rPr lang="fr-FR" sz="138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Lindau</a:t>
            </a:r>
          </a:p>
          <a:p>
            <a:r>
              <a:rPr lang="fr-FR" sz="138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13800" b="1" dirty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</a:t>
            </a:r>
            <a:r>
              <a:rPr lang="fr-FR" sz="138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llemagne</a:t>
            </a:r>
            <a:endParaRPr lang="fr-FR" sz="138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467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153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2021-01-03T16:48:31Z</dcterms:created>
  <dcterms:modified xsi:type="dcterms:W3CDTF">2021-01-03T17:25:46Z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