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5r6sMoRnjr9HeclWnZ2yA==" hashData="FC1WsM1iocQpQfw9OUZf2MlZK51cmJelhz7G17iK9Z1uCCmo2obir2lkK3y7wdeYcknhxn0KjSEJpp0WY2y3Q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EC451-D7EE-4E74-93DD-7531075428C3}" type="datetimeFigureOut">
              <a:rPr lang="fr-FR" smtClean="0"/>
              <a:t>03/01/2021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88080E-76A0-4BCF-B4DF-6C177BA69A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4980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362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307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459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7134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0967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17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472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6403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4866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7743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7897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6328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8453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09805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922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ABF99-583B-4114-966A-8AD342B51FEF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450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75C5C-5775-4E55-8605-34F742FC6FE9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1882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9D458-C5CA-4D6B-BC66-DDFE0F2A77F4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588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4B7B6-C1D5-4238-913D-433174CCE152}" type="datetime1">
              <a:rPr lang="fr-FR" smtClean="0"/>
              <a:t>03/01/2021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3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75494-4DBB-4705-80CF-02426146868B}" type="datetime1">
              <a:rPr lang="fr-FR" smtClean="0"/>
              <a:t>03/01/2021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530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7172-F216-4837-AB0C-5B52D4448AC2}" type="datetime1">
              <a:rPr lang="fr-FR" smtClean="0"/>
              <a:t>03/01/2021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644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D677-0557-484B-BEE1-613AAE64F425}" type="datetime1">
              <a:rPr lang="fr-FR" smtClean="0"/>
              <a:t>03/01/2021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29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5485-EA70-41A0-935E-415DE047B9A9}" type="datetime1">
              <a:rPr lang="fr-FR" smtClean="0"/>
              <a:t>03/01/2021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5531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4C523-2CA2-45F3-B4BF-EBA624152467}" type="datetime1">
              <a:rPr lang="fr-FR" smtClean="0"/>
              <a:t>03/01/2021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37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A17E1-A03C-49C0-9FA8-92BABC6261C6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990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7E94C-AFA3-4304-93FF-FE9248D85A34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21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8000">
              <a:schemeClr val="accent6">
                <a:lumMod val="50000"/>
              </a:schemeClr>
            </a:gs>
            <a:gs pos="9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8E414-0E3B-422F-A308-A0D94B1BA619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994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15481" r="-2" b="780"/>
          <a:stretch/>
        </p:blipFill>
        <p:spPr>
          <a:xfrm>
            <a:off x="870154" y="566056"/>
            <a:ext cx="10467843" cy="56282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6921" y="370817"/>
            <a:ext cx="11386450" cy="6463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   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Lindau</a:t>
            </a:r>
          </a:p>
          <a:p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Allemagne</a:t>
            </a:r>
          </a:p>
          <a:p>
            <a:r>
              <a:rPr lang="fr-FR" sz="13800" b="1" dirty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N°1</a:t>
            </a:r>
            <a:endParaRPr lang="fr-FR" sz="138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416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  <p:sndAc>
          <p:stSnd loop="1">
            <p:snd r:embed="rId3" name="686 MUSIC  AUTRICHE OU ALLEMAGNE.wav"/>
          </p:stSnd>
        </p:sndAc>
      </p:transition>
    </mc:Choice>
    <mc:Fallback>
      <p:transition spd="slow" advTm="8000">
        <p:wedge/>
        <p:sndAc>
          <p:stSnd loop="1">
            <p:snd r:embed="rId3" name="686 MUSIC  AUTRICHE OU ALLEMA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23962" y="902478"/>
            <a:ext cx="97440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Lindau est une ville de Bavière, en Allemagne. Elle est la capitale de l'arrondissement de Lindau. La ville se trouve au bord de l’</a:t>
            </a:r>
            <a:r>
              <a:rPr lang="fr-FR" sz="40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Obersee</a:t>
            </a:r>
            <a:r>
              <a:rPr lang="fr-FR" sz="40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le « haut-lac » du lac de Constance, sur sa côte orientale, à la rencontre des frontières allemande, autrichienne et suisse.</a:t>
            </a:r>
            <a:endParaRPr lang="fr-FR" sz="4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5278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4574" y="542925"/>
            <a:ext cx="7629525" cy="57221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4178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513" y="570011"/>
            <a:ext cx="8586787" cy="5702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764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67070"/>
            <a:ext cx="7538019" cy="56622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1517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8" b="26875"/>
          <a:stretch/>
        </p:blipFill>
        <p:spPr>
          <a:xfrm>
            <a:off x="838200" y="557213"/>
            <a:ext cx="10541271" cy="5670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31627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850" y="571500"/>
            <a:ext cx="10085637" cy="56782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917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5" y="562570"/>
            <a:ext cx="10099676" cy="56810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94926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513" y="550069"/>
            <a:ext cx="8615361" cy="5723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91073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215" y="557212"/>
            <a:ext cx="9806067" cy="5672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2458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38" y="555626"/>
            <a:ext cx="8586787" cy="5724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372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62" y="588700"/>
            <a:ext cx="10072687" cy="56672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786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8725" y="564996"/>
            <a:ext cx="9758363" cy="5714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9232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975" y="528345"/>
            <a:ext cx="10201276" cy="5742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806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5481" r="-2" b="780"/>
          <a:stretch/>
        </p:blipFill>
        <p:spPr>
          <a:xfrm>
            <a:off x="870154" y="566056"/>
            <a:ext cx="10467843" cy="56282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6921" y="1378615"/>
            <a:ext cx="11386450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   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Lindau</a:t>
            </a:r>
          </a:p>
          <a:p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3800" b="1" dirty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llemagne</a:t>
            </a:r>
            <a:endParaRPr lang="fr-FR" sz="138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67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153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</cp:revision>
  <dcterms:created xsi:type="dcterms:W3CDTF">2021-01-03T16:48:31Z</dcterms:created>
  <dcterms:modified xsi:type="dcterms:W3CDTF">2021-01-03T17:10:13Z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