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4" r:id="rId4"/>
    <p:sldId id="259" r:id="rId5"/>
    <p:sldId id="260" r:id="rId6"/>
    <p:sldId id="258" r:id="rId7"/>
    <p:sldId id="261" r:id="rId8"/>
    <p:sldId id="262" r:id="rId9"/>
    <p:sldId id="263" r:id="rId10"/>
    <p:sldId id="268" r:id="rId11"/>
    <p:sldId id="265" r:id="rId12"/>
    <p:sldId id="266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7s0Hy2QB6A5+KVlg4PXQQ==" hashData="LbcmCJjmFHWDaxPE2FaucMrzhHKoTQvFhzde2Kdhc9BGa0criMM3Mh1fogjGSFgTYfTHwB5xjeu+4q1iuuNw8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B26FE-8D61-4A3A-AB2F-343197E099F1}" type="datetimeFigureOut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35D0F-0AE4-4FCF-A4E8-BB64E093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321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834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852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6466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0814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9292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7050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9318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9743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7508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99895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2044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3698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683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1323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420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DCF75-7B38-4A36-87CB-B25895D3E27E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80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1DE1-34AA-4E0A-976C-58F05E6EBCAE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56D00-E96E-40DA-935E-6A119FF33D4D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08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B335-34C0-48BE-98A5-310768A166AD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15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1B1C-37C5-47B9-AEDF-238C286F1BCE}" type="datetime1">
              <a:rPr lang="fr-FR" smtClean="0"/>
              <a:t>26/01/2021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999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88F8-978B-440E-9A5B-B3CE0D8171FD}" type="datetime1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4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3BD7-8076-4CC7-975B-D05E6F738D8A}" type="datetime1">
              <a:rPr lang="fr-FR" smtClean="0"/>
              <a:t>26/01/2021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269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4B1E6-3FCB-4AD7-A91A-C5B7BFBD17CB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113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A1AC3-C692-4D95-84B7-298A4A18140A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71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70EF2-22F7-486C-8635-E9EAF7D9B9A2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54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8E20-784E-41B8-909E-BE894263842D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481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1000">
              <a:schemeClr val="accent6">
                <a:lumMod val="7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8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E2B78-2D49-4B84-A7A5-9F18D9F7E440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845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" r="6" b="7804"/>
          <a:stretch/>
        </p:blipFill>
        <p:spPr>
          <a:xfrm>
            <a:off x="1034952" y="974539"/>
            <a:ext cx="10134795" cy="4905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75277" y="4793206"/>
            <a:ext cx="946445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Limoges par Lande</a:t>
            </a:r>
            <a:endParaRPr lang="fr-FR" sz="6600" b="1" dirty="0">
              <a:solidFill>
                <a:schemeClr val="accent6">
                  <a:lumMod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08753" y="1196592"/>
            <a:ext cx="16658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N°9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297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  <p:sndAc>
          <p:stSnd loop="1">
            <p:snd r:embed="rId3" name="Jean Ferrat - Ma France.wav"/>
          </p:stSnd>
        </p:sndAc>
      </p:transition>
    </mc:Choice>
    <mc:Fallback xmlns="">
      <p:transition spd="slow" advTm="14000">
        <p:wedge/>
        <p:sndAc>
          <p:stSnd loop="1">
            <p:snd r:embed="rId5" name="Jean Ferrat - Ma Fr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0498" y="1275932"/>
            <a:ext cx="95238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Je vous emmène, aujourd’hui, faire une petite balade dans les vieilles rues de Limoges, où nous avons fait une petite escale , Elle possède, à elle seule, deux centres historiques : d’un côté le quartier du Château et de l’autre celui de la Cité, et seulement 200 mètres les séparent. Capitale des arts du feu, elle a beau être connue mondialement pour sa porcelaine, ses émaux et ses vitraux, elle recèle bien d’autres trésors à découvrir. </a:t>
            </a:r>
            <a:endParaRPr lang="fr-FR" sz="28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99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113" y="971120"/>
            <a:ext cx="8101012" cy="49128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1106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6013" y="952038"/>
            <a:ext cx="7386637" cy="49316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956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3150" y="923421"/>
            <a:ext cx="7429500" cy="49602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834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4575" y="989371"/>
            <a:ext cx="7586663" cy="4894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867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16" b="13953"/>
          <a:stretch/>
        </p:blipFill>
        <p:spPr>
          <a:xfrm>
            <a:off x="2259805" y="956191"/>
            <a:ext cx="7672389" cy="49456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656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38" y="941158"/>
            <a:ext cx="7431450" cy="49452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048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63" y="927259"/>
            <a:ext cx="8852472" cy="49734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655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619" r="655"/>
          <a:stretch/>
        </p:blipFill>
        <p:spPr>
          <a:xfrm>
            <a:off x="2095500" y="942974"/>
            <a:ext cx="7948613" cy="4943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743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6013" y="960172"/>
            <a:ext cx="7381407" cy="49119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9152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4" b="10297"/>
          <a:stretch/>
        </p:blipFill>
        <p:spPr>
          <a:xfrm>
            <a:off x="1982209" y="960098"/>
            <a:ext cx="8250586" cy="49378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36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0" b="24792"/>
          <a:stretch/>
        </p:blipFill>
        <p:spPr>
          <a:xfrm>
            <a:off x="1213449" y="982222"/>
            <a:ext cx="9790305" cy="48935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2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085" r="343" b="10625"/>
          <a:stretch/>
        </p:blipFill>
        <p:spPr>
          <a:xfrm>
            <a:off x="1413621" y="982850"/>
            <a:ext cx="9364758" cy="4892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7320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" r="6" b="7804"/>
          <a:stretch/>
        </p:blipFill>
        <p:spPr>
          <a:xfrm>
            <a:off x="1040104" y="934308"/>
            <a:ext cx="10134795" cy="4905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13449" y="4753861"/>
            <a:ext cx="96235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  <a:r>
              <a:rPr lang="fr-FR" sz="8000" b="1" dirty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Limoges</a:t>
            </a:r>
            <a:endParaRPr lang="fr-FR" sz="8000" b="1" dirty="0">
              <a:solidFill>
                <a:schemeClr val="accent6">
                  <a:lumMod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65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184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2020-10-10T12:41:58Z</dcterms:created>
  <dcterms:modified xsi:type="dcterms:W3CDTF">2021-01-26T15:12:08Z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