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VfYO2z5v2m4to7VHKJsbg==" hashData="IbhfIGhGeV3k/ttL3z0KTVfDo8BSxO1J1PGjAsM1sEHb5/GB2hFRmiZ6LnGo3Efwk7tpS7rEIp2yOc2tH5l9w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B26FE-8D61-4A3A-AB2F-343197E099F1}" type="datetimeFigureOut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35D0F-0AE4-4FCF-A4E8-BB64E093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321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834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852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705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081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929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931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974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750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466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204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369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683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989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1323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20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DCF75-7B38-4A36-87CB-B25895D3E27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1DE1-34AA-4E0A-976C-58F05E6EBCA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56D00-E96E-40DA-935E-6A119FF33D4D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08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B335-34C0-48BE-98A5-310768A166AD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15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1B1C-37C5-47B9-AEDF-238C286F1BCE}" type="datetime1">
              <a:rPr lang="fr-FR" smtClean="0"/>
              <a:t>26/01/2021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99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88F8-978B-440E-9A5B-B3CE0D8171FD}" type="datetime1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3BD7-8076-4CC7-975B-D05E6F738D8A}" type="datetime1">
              <a:rPr lang="fr-FR" smtClean="0"/>
              <a:t>26/01/2021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26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4B1E6-3FCB-4AD7-A91A-C5B7BFBD17CB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11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A1AC3-C692-4D95-84B7-298A4A18140A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71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70EF2-22F7-486C-8635-E9EAF7D9B9A2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4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8E20-784E-41B8-909E-BE894263842D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481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1000">
              <a:schemeClr val="accent6">
                <a:lumMod val="7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8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E2B78-2D49-4B84-A7A5-9F18D9F7E440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845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" r="6" b="7804"/>
          <a:stretch/>
        </p:blipFill>
        <p:spPr>
          <a:xfrm>
            <a:off x="1034952" y="974539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75277" y="4793206"/>
            <a:ext cx="94644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 par Lande</a:t>
            </a:r>
            <a:endParaRPr lang="fr-FR" sz="66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86311" y="1196592"/>
            <a:ext cx="17107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N°8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297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  <p:sndAc>
          <p:stSnd loop="1">
            <p:snd r:embed="rId3" name="Jean Ferrat - Ma France.wav"/>
          </p:stSnd>
        </p:sndAc>
      </p:transition>
    </mc:Choice>
    <mc:Fallback>
      <p:transition spd="slow" advTm="14000">
        <p:wedge/>
        <p:sndAc>
          <p:stSnd loop="1">
            <p:snd r:embed="rId3" name="Jean Ferrat - Ma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0498" y="1275932"/>
            <a:ext cx="95238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vous emmène, aujourd’hui, faire une petite balade dans les vieilles rues de Limoges, où nous avons fait une petite escale , Elle possède, à elle seule, deux centres historiques : d’un côté le quartier du Château et de l’autre celui de la Cité, et seulement 200 mètres les séparent. Capitale des arts du feu, elle a beau être connue mondialement pour sa porcelaine, ses émaux et ses vitraux, elle recèle bien d’autres trésors à découvrir. </a:t>
            </a:r>
            <a:endParaRPr lang="fr-FR" sz="28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99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4" b="9579"/>
          <a:stretch/>
        </p:blipFill>
        <p:spPr>
          <a:xfrm>
            <a:off x="2181224" y="965556"/>
            <a:ext cx="7829551" cy="49268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867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300" y="965200"/>
            <a:ext cx="7372350" cy="4914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956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300" y="969239"/>
            <a:ext cx="7429500" cy="49448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834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013" y="960124"/>
            <a:ext cx="7372350" cy="49060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65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6050" y="982025"/>
            <a:ext cx="6772275" cy="4928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0483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725" y="948574"/>
            <a:ext cx="7435505" cy="49521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655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0350" y="960284"/>
            <a:ext cx="6600825" cy="49303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11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0212" y="971549"/>
            <a:ext cx="8769889" cy="49270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915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074" y="959048"/>
            <a:ext cx="8743951" cy="49184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36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21" b="8514"/>
          <a:stretch/>
        </p:blipFill>
        <p:spPr>
          <a:xfrm>
            <a:off x="2532985" y="975771"/>
            <a:ext cx="7126029" cy="48978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2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0350" y="957262"/>
            <a:ext cx="6572250" cy="4929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74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1713" y="961717"/>
            <a:ext cx="7677626" cy="49533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7320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26/01/2021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" r="6" b="7804"/>
          <a:stretch/>
        </p:blipFill>
        <p:spPr>
          <a:xfrm>
            <a:off x="1040104" y="934308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13449" y="4753861"/>
            <a:ext cx="96235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  <a:r>
              <a:rPr lang="fr-FR" sz="8000" b="1" dirty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</a:t>
            </a:r>
            <a:endParaRPr lang="fr-FR" sz="80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653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184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2020-10-10T12:41:58Z</dcterms:created>
  <dcterms:modified xsi:type="dcterms:W3CDTF">2021-01-26T14:57:15Z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