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9" r:id="rId14"/>
    <p:sldId id="260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Zm1QMBZHpm/SOI6xAxthQ==" hashData="mUK3HsF7BYdq1XBcxKUqoS0TuqUAuMf33MorXKstua8mPhBCm4fA54NYUSwPWg8dgcLTvA1b2G6597qnqaV14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25584" y="1196592"/>
            <a:ext cx="1632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8" y="980123"/>
            <a:ext cx="8177212" cy="4906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213" y="989409"/>
            <a:ext cx="6567486" cy="4925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299" y="965200"/>
            <a:ext cx="7381875" cy="492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965200"/>
            <a:ext cx="7403307" cy="4935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329" y="985837"/>
            <a:ext cx="8697342" cy="4886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971550"/>
            <a:ext cx="7379958" cy="4922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38" y="954460"/>
            <a:ext cx="7429500" cy="4917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4637" y="982264"/>
            <a:ext cx="6543675" cy="4907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0" b="10164"/>
          <a:stretch/>
        </p:blipFill>
        <p:spPr>
          <a:xfrm>
            <a:off x="2461106" y="975745"/>
            <a:ext cx="7269787" cy="4906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954676"/>
            <a:ext cx="7443788" cy="491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246" b="22500"/>
          <a:stretch/>
        </p:blipFill>
        <p:spPr>
          <a:xfrm>
            <a:off x="1414463" y="965211"/>
            <a:ext cx="9429750" cy="4896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74603"/>
            <a:ext cx="9301164" cy="4891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2020-10-10T12:41:58Z</dcterms:created>
  <dcterms:modified xsi:type="dcterms:W3CDTF">2021-01-26T14:44:55Z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