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vcTWobfja0ib21jkx5OMw==" hashData="cPUz597R2TmQAX2xnj41iM7V30huuu6TKAPG3OY3YfYx4fal6d9N9HXKrmi30Z/H91/56himwfZlrpzPtJhrR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20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22/01/2021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22/01/2021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" r="6" b="7804"/>
          <a:stretch/>
        </p:blipFill>
        <p:spPr>
          <a:xfrm>
            <a:off x="1034952" y="974539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5277" y="4793206"/>
            <a:ext cx="94644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 par Lande</a:t>
            </a:r>
            <a:endParaRPr lang="fr-FR" sz="66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86311" y="1196592"/>
            <a:ext cx="17107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smtClean="0">
                <a:ln w="0">
                  <a:solidFill>
                    <a:sysClr val="windowText" lastClr="0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Jean Ferrat - Ma France.wav"/>
          </p:stSnd>
        </p:sndAc>
      </p:transition>
    </mc:Choice>
    <mc:Fallback>
      <p:transition spd="slow" advTm="14000">
        <p:wedge/>
        <p:sndAc>
          <p:stSnd loop="1">
            <p:snd r:embed="rId3" name="Jean Ferrat -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vous emmène, aujourd’hui, faire une petite balade dans les vieilles rues de Limoges, où nous avons fait une petite escale , Elle possède, à elle seule, deux centres historiques : d’un côté le quartier du Château et de l’autre celui de la Cité, et seulement 200 mètres les séparent. Capitale des arts du feu, elle a beau être connue mondialement pour sa porcelaine, ses émaux et ses vitraux, elle recèle bien d’autres trésors à découvrir. </a:t>
            </a:r>
            <a:endParaRPr lang="fr-FR" sz="28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957263"/>
            <a:ext cx="7398676" cy="49386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887" y="985838"/>
            <a:ext cx="7136443" cy="48848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325" y="962080"/>
            <a:ext cx="9329738" cy="4906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0" y="971550"/>
            <a:ext cx="9829800" cy="4914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3449" y="942975"/>
            <a:ext cx="9854601" cy="4927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25" y="950664"/>
            <a:ext cx="7417165" cy="4935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4638" y="964995"/>
            <a:ext cx="6573023" cy="4935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163" y="985205"/>
            <a:ext cx="7315200" cy="48812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0213" y="997003"/>
            <a:ext cx="8772526" cy="48745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212" y="985096"/>
            <a:ext cx="6505575" cy="4879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9" y="941206"/>
            <a:ext cx="8453950" cy="4945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50" y="963017"/>
            <a:ext cx="8201025" cy="49377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22/01/2021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" r="6" b="7804"/>
          <a:stretch/>
        </p:blipFill>
        <p:spPr>
          <a:xfrm>
            <a:off x="1040104" y="934308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3449" y="4753861"/>
            <a:ext cx="96235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r>
              <a:rPr lang="fr-FR" sz="8000" b="1" dirty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</a:t>
            </a:r>
            <a:endParaRPr lang="fr-FR" sz="80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653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184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2020-10-10T12:41:58Z</dcterms:created>
  <dcterms:modified xsi:type="dcterms:W3CDTF">2021-01-22T19:14:36Z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