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YbCfXCYfUQ4xcpfAx2fOA==" hashData="+szeZ1/POIkFcQIqT8t9WNQs5EVq2qfmV37TUQGgsjpqUX+zt6bfc1EPPSj5qKDqsyEyETyoc+D1nBHhOOFX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9936" y="1196592"/>
            <a:ext cx="1683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>
      <p:transition spd="slow" advTm="14000">
        <p:wedge/>
        <p:sndAc>
          <p:stSnd loop="1">
            <p:snd r:embed="rId3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6853" y="535756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6799" y="999066"/>
            <a:ext cx="10058401" cy="4911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/>
          <a:stretch/>
        </p:blipFill>
        <p:spPr>
          <a:xfrm>
            <a:off x="1670969" y="954304"/>
            <a:ext cx="8873066" cy="4949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5" b="12273"/>
          <a:stretch/>
        </p:blipFill>
        <p:spPr>
          <a:xfrm>
            <a:off x="1529919" y="970952"/>
            <a:ext cx="9132161" cy="4916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3332" y="990599"/>
            <a:ext cx="8737601" cy="4914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7" b="10396"/>
          <a:stretch/>
        </p:blipFill>
        <p:spPr>
          <a:xfrm>
            <a:off x="2133600" y="985878"/>
            <a:ext cx="8220662" cy="4886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733" y="974174"/>
            <a:ext cx="7433734" cy="4943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7741" y="967237"/>
            <a:ext cx="7311161" cy="4914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1066" y="972538"/>
            <a:ext cx="8686801" cy="4922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1466" y="968021"/>
            <a:ext cx="7366001" cy="4910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6800" y="1005849"/>
            <a:ext cx="7433733" cy="4902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5" b="3689"/>
          <a:stretch/>
        </p:blipFill>
        <p:spPr>
          <a:xfrm>
            <a:off x="2269066" y="973090"/>
            <a:ext cx="7653867" cy="4911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133" y="965200"/>
            <a:ext cx="9228736" cy="4918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2020-10-10T12:41:58Z</dcterms:created>
  <dcterms:modified xsi:type="dcterms:W3CDTF">2020-10-10T14:46:51Z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