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aOVkvAzpbHDg1799vuRqA==" hashData="qF4bx5Yq8kkBQeQsg9kEvKsqgKaHrnQvNqI0UKEedGOUoUpEmLBo3+r1wK/x75dFU4Z+BgJu2cfihIu1KJIw1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69479" y="1196592"/>
            <a:ext cx="1744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>
      <p:transition spd="slow" advTm="14000">
        <p:wedge/>
        <p:sndAc>
          <p:stSnd loop="1">
            <p:snd r:embed="rId3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0666" y="945444"/>
            <a:ext cx="7450667" cy="4967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467" y="1004258"/>
            <a:ext cx="7315199" cy="48720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4533" y="1000352"/>
            <a:ext cx="7349068" cy="4879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200" y="974529"/>
            <a:ext cx="8784343" cy="4935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733" y="1003299"/>
            <a:ext cx="6496756" cy="48725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1066" y="962024"/>
            <a:ext cx="8720667" cy="4905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1466" y="968982"/>
            <a:ext cx="7366001" cy="49087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62" y="990600"/>
            <a:ext cx="7305675" cy="4876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657" y="984835"/>
            <a:ext cx="8720686" cy="4888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7600" y="956733"/>
            <a:ext cx="7404100" cy="4936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5333" y="975363"/>
            <a:ext cx="7246162" cy="4883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0079" y="972559"/>
            <a:ext cx="6691842" cy="4912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2020-10-10T12:41:58Z</dcterms:created>
  <dcterms:modified xsi:type="dcterms:W3CDTF">2020-10-10T14:24:49Z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