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20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10/10/2020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10/10/2020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6" b="7804"/>
          <a:stretch/>
        </p:blipFill>
        <p:spPr>
          <a:xfrm>
            <a:off x="1034952" y="974539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5277" y="4793206"/>
            <a:ext cx="94644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 par Lande</a:t>
            </a:r>
            <a:endParaRPr lang="fr-FR" sz="66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7913" y="1196592"/>
            <a:ext cx="1707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Jean Ferrat - Ma France.wav"/>
          </p:stSnd>
        </p:sndAc>
      </p:transition>
    </mc:Choice>
    <mc:Fallback>
      <p:transition spd="slow" advTm="14000">
        <p:wedge/>
        <p:sndAc>
          <p:stSnd loop="1">
            <p:snd r:embed="rId3" name="Jean Ferrat -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vous emmène, aujourd’hui, faire une petite balade dans les vieilles rues de Limoges, où nous avons fait une petite escale , Elle possède, à elle seule, deux centres historiques : d’un côté le quartier du Château et de l’autre celui de la Cité, et seulement 200 mètres les séparent. Capitale des arts du feu, elle a beau être connue mondialement pour sa porcelaine, ses émaux et ses vitraux, elle recèle bien d’autres trésors à découvrir. 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2017" y="960162"/>
            <a:ext cx="7247965" cy="4937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6" b="7804"/>
          <a:stretch/>
        </p:blipFill>
        <p:spPr>
          <a:xfrm>
            <a:off x="1040104" y="934308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449" y="4753861"/>
            <a:ext cx="9623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r>
              <a:rPr lang="fr-FR" sz="8000" b="1" dirty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</a:t>
            </a:r>
            <a:endParaRPr lang="fr-FR" sz="80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5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184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2020-10-10T12:41:58Z</dcterms:created>
  <dcterms:modified xsi:type="dcterms:W3CDTF">2020-10-10T13:27:45Z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