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G4n8FAu7odNsnoCqbKJWQ==" hashData="D4di/ODs3LQsQ5KS+l50NmBuAg6VA3WiCogvAcFBq9pf9TbsYLt+Em0B/HY06IbmgySEwECLQ4UarBOZoTzAX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2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B26FE-8D61-4A3A-AB2F-343197E099F1}" type="datetimeFigureOut">
              <a:rPr lang="fr-FR" smtClean="0"/>
              <a:t>28/09/2021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35D0F-0AE4-4FCF-A4E8-BB64E093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321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834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852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705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081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929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931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974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7508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466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204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3698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683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99895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1323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420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DCF75-7B38-4A36-87CB-B25895D3E27E}" type="datetime1">
              <a:rPr lang="fr-FR" smtClean="0"/>
              <a:t>28/09/2021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80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1DE1-34AA-4E0A-976C-58F05E6EBCAE}" type="datetime1">
              <a:rPr lang="fr-FR" smtClean="0"/>
              <a:t>28/09/2021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56D00-E96E-40DA-935E-6A119FF33D4D}" type="datetime1">
              <a:rPr lang="fr-FR" smtClean="0"/>
              <a:t>28/09/2021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08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B335-34C0-48BE-98A5-310768A166AD}" type="datetime1">
              <a:rPr lang="fr-FR" smtClean="0"/>
              <a:t>28/09/2021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15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1B1C-37C5-47B9-AEDF-238C286F1BCE}" type="datetime1">
              <a:rPr lang="fr-FR" smtClean="0"/>
              <a:t>28/09/2021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999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88F8-978B-440E-9A5B-B3CE0D8171FD}" type="datetime1">
              <a:rPr lang="fr-FR" smtClean="0"/>
              <a:t>28/09/2021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3BD7-8076-4CC7-975B-D05E6F738D8A}" type="datetime1">
              <a:rPr lang="fr-FR" smtClean="0"/>
              <a:t>28/09/2021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26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4B1E6-3FCB-4AD7-A91A-C5B7BFBD17CB}" type="datetime1">
              <a:rPr lang="fr-FR" smtClean="0"/>
              <a:t>28/09/2021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113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A1AC3-C692-4D95-84B7-298A4A18140A}" type="datetime1">
              <a:rPr lang="fr-FR" smtClean="0"/>
              <a:t>28/09/2021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71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70EF2-22F7-486C-8635-E9EAF7D9B9A2}" type="datetime1">
              <a:rPr lang="fr-FR" smtClean="0"/>
              <a:t>28/09/2021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54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8E20-784E-41B8-909E-BE894263842D}" type="datetime1">
              <a:rPr lang="fr-FR" smtClean="0"/>
              <a:t>28/09/2021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481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1000">
              <a:schemeClr val="accent6">
                <a:lumMod val="7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8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E2B78-2D49-4B84-A7A5-9F18D9F7E440}" type="datetime1">
              <a:rPr lang="fr-FR" smtClean="0"/>
              <a:t>28/09/2021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845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28/09/2021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" r="6" b="7804"/>
          <a:stretch/>
        </p:blipFill>
        <p:spPr>
          <a:xfrm>
            <a:off x="1034952" y="974539"/>
            <a:ext cx="10134795" cy="4905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75277" y="4793206"/>
            <a:ext cx="946445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Limoges par Lande</a:t>
            </a:r>
            <a:endParaRPr lang="fr-FR" sz="6600" b="1" dirty="0">
              <a:solidFill>
                <a:schemeClr val="accent6">
                  <a:lumMod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05172" y="1196592"/>
            <a:ext cx="20730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N°10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297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  <p:sndAc>
          <p:stSnd loop="1">
            <p:snd r:embed="rId3" name="Jean Ferrat - Ma France.wav"/>
          </p:stSnd>
        </p:sndAc>
      </p:transition>
    </mc:Choice>
    <mc:Fallback xmlns="">
      <p:transition spd="slow" advTm="14000">
        <p:wedge/>
        <p:sndAc>
          <p:stSnd loop="1">
            <p:snd r:embed="rId5" name="Jean Ferrat - Ma Fr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28/09/2021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0498" y="1275932"/>
            <a:ext cx="95238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Je vous emmène, aujourd’hui, faire une petite balade dans les vieilles rues de Limoges, où nous avons fait une petite escale , Elle possède, à elle seule, deux centres historiques : d’un côté le quartier du Château et de l’autre celui de la Cité, et seulement 200 mètres les séparent. Capitale des arts du feu, elle a beau être connue mondialement pour sa porcelaine, ses émaux et ses vitraux, elle recèle bien d’autres trésors à découvrir. </a:t>
            </a:r>
            <a:endParaRPr lang="fr-FR" sz="28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99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28/09/2021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1725" y="942499"/>
            <a:ext cx="7383638" cy="49296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867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28/09/2021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75" y="948158"/>
            <a:ext cx="8388462" cy="49097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956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28/09/2021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7463" y="941617"/>
            <a:ext cx="7015162" cy="49312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834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28/09/2021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539" r="-239"/>
          <a:stretch/>
        </p:blipFill>
        <p:spPr>
          <a:xfrm>
            <a:off x="2857499" y="971108"/>
            <a:ext cx="6486526" cy="48987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656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28/09/2021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6013" y="952038"/>
            <a:ext cx="7369350" cy="4920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048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28/09/2021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750" r="736" b="12059"/>
          <a:stretch/>
        </p:blipFill>
        <p:spPr>
          <a:xfrm>
            <a:off x="2735652" y="978377"/>
            <a:ext cx="6743700" cy="49012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655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28/09/2021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0" y="1000125"/>
            <a:ext cx="6477000" cy="4857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110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28/09/2021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5537" y="958397"/>
            <a:ext cx="7400925" cy="49412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9152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28/09/2021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1725" y="933290"/>
            <a:ext cx="7515225" cy="49475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36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28/09/2021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1731" y="981018"/>
            <a:ext cx="7348537" cy="48959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2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28/09/2021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7363" y="986962"/>
            <a:ext cx="8672512" cy="48867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743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28/09/2021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075" y="978912"/>
            <a:ext cx="8701088" cy="49028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7320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28/09/2021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" r="6" b="7804"/>
          <a:stretch/>
        </p:blipFill>
        <p:spPr>
          <a:xfrm>
            <a:off x="1040104" y="934308"/>
            <a:ext cx="10134795" cy="4905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13449" y="4753861"/>
            <a:ext cx="96235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  <a:r>
              <a:rPr lang="fr-FR" sz="8000" b="1" dirty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Limoges</a:t>
            </a:r>
            <a:endParaRPr lang="fr-FR" sz="8000" b="1" dirty="0">
              <a:solidFill>
                <a:schemeClr val="accent6">
                  <a:lumMod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65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184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2020-10-10T12:41:58Z</dcterms:created>
  <dcterms:modified xsi:type="dcterms:W3CDTF">2021-09-28T11:32:31Z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