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aea6OnVJctKQQmwNzY6SA==" hashData="1V/WEMJwvCxj1yUiSCoBeIwMwENFwdxuxqFdpuv7+VQjDryjwvd4bGIdnftOHrR4A4o5VuH8qlbzF7rNyW8w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20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" r="6" b="7804"/>
          <a:stretch/>
        </p:blipFill>
        <p:spPr>
          <a:xfrm>
            <a:off x="1034952" y="974539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5277" y="4793206"/>
            <a:ext cx="94644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 par Lande</a:t>
            </a:r>
            <a:endParaRPr lang="fr-FR" sz="66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75277" y="1196592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Jean Ferrat - Ma France.wav"/>
          </p:stSnd>
        </p:sndAc>
      </p:transition>
    </mc:Choice>
    <mc:Fallback>
      <p:transition spd="slow" advTm="14000">
        <p:wedge/>
        <p:sndAc>
          <p:stSnd loop="1">
            <p:snd r:embed="rId3" name="Jean Ferrat -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vous emmène, aujourd’hui, faire une petite balade dans les vieilles rues de Limoges, où nous avons fait une petite escale , Elle possède, à elle seule, deux centres historiques : d’un côté le quartier du Château et de l’autre celui de la Cité, et seulement 200 mètres les séparent. Capitale des arts du feu, elle a beau être connue mondialement pour sa porcelaine, ses émaux et ses vitraux, elle recèle bien d’autres trésors à découvrir. </a:t>
            </a:r>
            <a:endParaRPr lang="fr-FR" sz="28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8126" y="965908"/>
            <a:ext cx="7435748" cy="4926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0092" y="953086"/>
            <a:ext cx="6607126" cy="4955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4388" y="992429"/>
            <a:ext cx="6935372" cy="4950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544" y="956910"/>
            <a:ext cx="7462911" cy="4944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680" y="975550"/>
            <a:ext cx="7406640" cy="4906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680" y="975550"/>
            <a:ext cx="7406640" cy="4906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8612" y="966231"/>
            <a:ext cx="7434775" cy="4925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646" y="970890"/>
            <a:ext cx="7420708" cy="4916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680" y="975550"/>
            <a:ext cx="7406640" cy="4906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" r="6" b="7804"/>
          <a:stretch/>
        </p:blipFill>
        <p:spPr>
          <a:xfrm>
            <a:off x="1040104" y="934308"/>
            <a:ext cx="10134795" cy="4905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3449" y="4753861"/>
            <a:ext cx="96235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r>
              <a:rPr lang="fr-FR" sz="8000" b="1" dirty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Limoges</a:t>
            </a:r>
            <a:endParaRPr lang="fr-FR" sz="8000" b="1" dirty="0">
              <a:solidFill>
                <a:schemeClr val="accent6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653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184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2020-10-10T12:41:58Z</dcterms:created>
  <dcterms:modified xsi:type="dcterms:W3CDTF">2020-10-10T13:15:44Z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