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2"/>
  </p:sldMasterIdLst>
  <p:notesMasterIdLst>
    <p:notesMasterId r:id="rId26"/>
  </p:notesMasterIdLst>
  <p:sldIdLst>
    <p:sldId id="256" r:id="rId3"/>
    <p:sldId id="272"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8" r:id="rId20"/>
    <p:sldId id="273" r:id="rId21"/>
    <p:sldId id="274" r:id="rId22"/>
    <p:sldId id="275" r:id="rId23"/>
    <p:sldId id="276" r:id="rId24"/>
    <p:sldId id="277" r:id="rId2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pmYgd/GykHmUyQvhKoQ3vw==" hashData="n6+ds2krMxWPQ8MbkbzblFqhLuOSqzLfrcYOIT6GiOFgGNMr0/PIonu0x0wQCyNYbts/2jmTSHz47Drj3vZF8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p:cViewPr varScale="1">
        <p:scale>
          <a:sx n="80" d="100"/>
          <a:sy n="80" d="100"/>
        </p:scale>
        <p:origin x="300" y="72"/>
      </p:cViewPr>
      <p:guideLst>
        <p:guide orient="horz" pos="2160"/>
        <p:guide pos="384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C1C041B-0E06-4643-968D-798336D3157E}" type="datetimeFigureOut">
              <a:rPr lang="fr-FR" smtClean="0"/>
              <a:t>02/12/2018</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202E0A9-6B11-46CB-A712-7FF22F2F6993}" type="slidenum">
              <a:rPr lang="fr-FR" smtClean="0"/>
              <a:t>‹N°›</a:t>
            </a:fld>
            <a:endParaRPr lang="fr-FR"/>
          </a:p>
        </p:txBody>
      </p:sp>
    </p:spTree>
    <p:extLst>
      <p:ext uri="{BB962C8B-B14F-4D97-AF65-F5344CB8AC3E}">
        <p14:creationId xmlns:p14="http://schemas.microsoft.com/office/powerpoint/2010/main" val="15911596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202E0A9-6B11-46CB-A712-7FF22F2F6993}" type="slidenum">
              <a:rPr lang="fr-FR" smtClean="0"/>
              <a:t>2</a:t>
            </a:fld>
            <a:endParaRPr lang="fr-FR"/>
          </a:p>
        </p:txBody>
      </p:sp>
    </p:spTree>
    <p:extLst>
      <p:ext uri="{BB962C8B-B14F-4D97-AF65-F5344CB8AC3E}">
        <p14:creationId xmlns:p14="http://schemas.microsoft.com/office/powerpoint/2010/main" val="20197617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202E0A9-6B11-46CB-A712-7FF22F2F6993}" type="slidenum">
              <a:rPr lang="fr-FR" smtClean="0"/>
              <a:t>3</a:t>
            </a:fld>
            <a:endParaRPr lang="fr-FR"/>
          </a:p>
        </p:txBody>
      </p:sp>
    </p:spTree>
    <p:extLst>
      <p:ext uri="{BB962C8B-B14F-4D97-AF65-F5344CB8AC3E}">
        <p14:creationId xmlns:p14="http://schemas.microsoft.com/office/powerpoint/2010/main" val="10934075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202E0A9-6B11-46CB-A712-7FF22F2F6993}" type="slidenum">
              <a:rPr lang="fr-FR" smtClean="0"/>
              <a:t>4</a:t>
            </a:fld>
            <a:endParaRPr lang="fr-FR"/>
          </a:p>
        </p:txBody>
      </p:sp>
    </p:spTree>
    <p:extLst>
      <p:ext uri="{BB962C8B-B14F-4D97-AF65-F5344CB8AC3E}">
        <p14:creationId xmlns:p14="http://schemas.microsoft.com/office/powerpoint/2010/main" val="59256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202E0A9-6B11-46CB-A712-7FF22F2F6993}" type="slidenum">
              <a:rPr lang="fr-FR" smtClean="0"/>
              <a:t>5</a:t>
            </a:fld>
            <a:endParaRPr lang="fr-FR"/>
          </a:p>
        </p:txBody>
      </p:sp>
    </p:spTree>
    <p:extLst>
      <p:ext uri="{BB962C8B-B14F-4D97-AF65-F5344CB8AC3E}">
        <p14:creationId xmlns:p14="http://schemas.microsoft.com/office/powerpoint/2010/main" val="1105382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202E0A9-6B11-46CB-A712-7FF22F2F6993}" type="slidenum">
              <a:rPr lang="fr-FR" smtClean="0"/>
              <a:t>6</a:t>
            </a:fld>
            <a:endParaRPr lang="fr-FR"/>
          </a:p>
        </p:txBody>
      </p:sp>
    </p:spTree>
    <p:extLst>
      <p:ext uri="{BB962C8B-B14F-4D97-AF65-F5344CB8AC3E}">
        <p14:creationId xmlns:p14="http://schemas.microsoft.com/office/powerpoint/2010/main" val="7396347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202E0A9-6B11-46CB-A712-7FF22F2F6993}" type="slidenum">
              <a:rPr lang="fr-FR" smtClean="0"/>
              <a:t>7</a:t>
            </a:fld>
            <a:endParaRPr lang="fr-FR"/>
          </a:p>
        </p:txBody>
      </p:sp>
    </p:spTree>
    <p:extLst>
      <p:ext uri="{BB962C8B-B14F-4D97-AF65-F5344CB8AC3E}">
        <p14:creationId xmlns:p14="http://schemas.microsoft.com/office/powerpoint/2010/main" val="2328716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202E0A9-6B11-46CB-A712-7FF22F2F6993}" type="slidenum">
              <a:rPr lang="fr-FR" smtClean="0"/>
              <a:t>8</a:t>
            </a:fld>
            <a:endParaRPr lang="fr-FR"/>
          </a:p>
        </p:txBody>
      </p:sp>
    </p:spTree>
    <p:extLst>
      <p:ext uri="{BB962C8B-B14F-4D97-AF65-F5344CB8AC3E}">
        <p14:creationId xmlns:p14="http://schemas.microsoft.com/office/powerpoint/2010/main" val="20237593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202E0A9-6B11-46CB-A712-7FF22F2F6993}" type="slidenum">
              <a:rPr lang="fr-FR" smtClean="0"/>
              <a:t>9</a:t>
            </a:fld>
            <a:endParaRPr lang="fr-FR"/>
          </a:p>
        </p:txBody>
      </p:sp>
    </p:spTree>
    <p:extLst>
      <p:ext uri="{BB962C8B-B14F-4D97-AF65-F5344CB8AC3E}">
        <p14:creationId xmlns:p14="http://schemas.microsoft.com/office/powerpoint/2010/main" val="25691999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202E0A9-6B11-46CB-A712-7FF22F2F6993}" type="slidenum">
              <a:rPr lang="fr-FR" smtClean="0"/>
              <a:t>10</a:t>
            </a:fld>
            <a:endParaRPr lang="fr-FR"/>
          </a:p>
        </p:txBody>
      </p:sp>
    </p:spTree>
    <p:extLst>
      <p:ext uri="{BB962C8B-B14F-4D97-AF65-F5344CB8AC3E}">
        <p14:creationId xmlns:p14="http://schemas.microsoft.com/office/powerpoint/2010/main" val="31214195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202E0A9-6B11-46CB-A712-7FF22F2F6993}" type="slidenum">
              <a:rPr lang="fr-FR" smtClean="0"/>
              <a:t>11</a:t>
            </a:fld>
            <a:endParaRPr lang="fr-FR"/>
          </a:p>
        </p:txBody>
      </p:sp>
    </p:spTree>
    <p:extLst>
      <p:ext uri="{BB962C8B-B14F-4D97-AF65-F5344CB8AC3E}">
        <p14:creationId xmlns:p14="http://schemas.microsoft.com/office/powerpoint/2010/main" val="10178381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202E0A9-6B11-46CB-A712-7FF22F2F6993}" type="slidenum">
              <a:rPr lang="fr-FR" smtClean="0"/>
              <a:t>12</a:t>
            </a:fld>
            <a:endParaRPr lang="fr-FR"/>
          </a:p>
        </p:txBody>
      </p:sp>
    </p:spTree>
    <p:extLst>
      <p:ext uri="{BB962C8B-B14F-4D97-AF65-F5344CB8AC3E}">
        <p14:creationId xmlns:p14="http://schemas.microsoft.com/office/powerpoint/2010/main" val="5251125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202E0A9-6B11-46CB-A712-7FF22F2F6993}" type="slidenum">
              <a:rPr lang="fr-FR" smtClean="0"/>
              <a:t>13</a:t>
            </a:fld>
            <a:endParaRPr lang="fr-FR"/>
          </a:p>
        </p:txBody>
      </p:sp>
    </p:spTree>
    <p:extLst>
      <p:ext uri="{BB962C8B-B14F-4D97-AF65-F5344CB8AC3E}">
        <p14:creationId xmlns:p14="http://schemas.microsoft.com/office/powerpoint/2010/main" val="16573574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202E0A9-6B11-46CB-A712-7FF22F2F6993}" type="slidenum">
              <a:rPr lang="fr-FR" smtClean="0"/>
              <a:t>14</a:t>
            </a:fld>
            <a:endParaRPr lang="fr-FR"/>
          </a:p>
        </p:txBody>
      </p:sp>
    </p:spTree>
    <p:extLst>
      <p:ext uri="{BB962C8B-B14F-4D97-AF65-F5344CB8AC3E}">
        <p14:creationId xmlns:p14="http://schemas.microsoft.com/office/powerpoint/2010/main" val="32962396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202E0A9-6B11-46CB-A712-7FF22F2F6993}" type="slidenum">
              <a:rPr lang="fr-FR" smtClean="0"/>
              <a:t>15</a:t>
            </a:fld>
            <a:endParaRPr lang="fr-FR"/>
          </a:p>
        </p:txBody>
      </p:sp>
    </p:spTree>
    <p:extLst>
      <p:ext uri="{BB962C8B-B14F-4D97-AF65-F5344CB8AC3E}">
        <p14:creationId xmlns:p14="http://schemas.microsoft.com/office/powerpoint/2010/main" val="18342687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202E0A9-6B11-46CB-A712-7FF22F2F6993}" type="slidenum">
              <a:rPr lang="fr-FR" smtClean="0"/>
              <a:t>16</a:t>
            </a:fld>
            <a:endParaRPr lang="fr-FR"/>
          </a:p>
        </p:txBody>
      </p:sp>
    </p:spTree>
    <p:extLst>
      <p:ext uri="{BB962C8B-B14F-4D97-AF65-F5344CB8AC3E}">
        <p14:creationId xmlns:p14="http://schemas.microsoft.com/office/powerpoint/2010/main" val="6688849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202E0A9-6B11-46CB-A712-7FF22F2F6993}" type="slidenum">
              <a:rPr lang="fr-FR" smtClean="0"/>
              <a:t>17</a:t>
            </a:fld>
            <a:endParaRPr lang="fr-FR"/>
          </a:p>
        </p:txBody>
      </p:sp>
    </p:spTree>
    <p:extLst>
      <p:ext uri="{BB962C8B-B14F-4D97-AF65-F5344CB8AC3E}">
        <p14:creationId xmlns:p14="http://schemas.microsoft.com/office/powerpoint/2010/main" val="372474266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202E0A9-6B11-46CB-A712-7FF22F2F6993}" type="slidenum">
              <a:rPr lang="fr-FR" smtClean="0"/>
              <a:t>18</a:t>
            </a:fld>
            <a:endParaRPr lang="fr-FR"/>
          </a:p>
        </p:txBody>
      </p:sp>
    </p:spTree>
    <p:extLst>
      <p:ext uri="{BB962C8B-B14F-4D97-AF65-F5344CB8AC3E}">
        <p14:creationId xmlns:p14="http://schemas.microsoft.com/office/powerpoint/2010/main" val="166832293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202E0A9-6B11-46CB-A712-7FF22F2F6993}" type="slidenum">
              <a:rPr lang="fr-FR" smtClean="0"/>
              <a:t>19</a:t>
            </a:fld>
            <a:endParaRPr lang="fr-FR"/>
          </a:p>
        </p:txBody>
      </p:sp>
    </p:spTree>
    <p:extLst>
      <p:ext uri="{BB962C8B-B14F-4D97-AF65-F5344CB8AC3E}">
        <p14:creationId xmlns:p14="http://schemas.microsoft.com/office/powerpoint/2010/main" val="30858380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202E0A9-6B11-46CB-A712-7FF22F2F6993}" type="slidenum">
              <a:rPr lang="fr-FR" smtClean="0"/>
              <a:t>20</a:t>
            </a:fld>
            <a:endParaRPr lang="fr-FR"/>
          </a:p>
        </p:txBody>
      </p:sp>
    </p:spTree>
    <p:extLst>
      <p:ext uri="{BB962C8B-B14F-4D97-AF65-F5344CB8AC3E}">
        <p14:creationId xmlns:p14="http://schemas.microsoft.com/office/powerpoint/2010/main" val="137682273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202E0A9-6B11-46CB-A712-7FF22F2F6993}" type="slidenum">
              <a:rPr lang="fr-FR" smtClean="0"/>
              <a:t>21</a:t>
            </a:fld>
            <a:endParaRPr lang="fr-FR"/>
          </a:p>
        </p:txBody>
      </p:sp>
    </p:spTree>
    <p:extLst>
      <p:ext uri="{BB962C8B-B14F-4D97-AF65-F5344CB8AC3E}">
        <p14:creationId xmlns:p14="http://schemas.microsoft.com/office/powerpoint/2010/main" val="29003724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202E0A9-6B11-46CB-A712-7FF22F2F6993}" type="slidenum">
              <a:rPr lang="fr-FR" smtClean="0"/>
              <a:t>22</a:t>
            </a:fld>
            <a:endParaRPr lang="fr-FR"/>
          </a:p>
        </p:txBody>
      </p:sp>
    </p:spTree>
    <p:extLst>
      <p:ext uri="{BB962C8B-B14F-4D97-AF65-F5344CB8AC3E}">
        <p14:creationId xmlns:p14="http://schemas.microsoft.com/office/powerpoint/2010/main" val="20944004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2130426"/>
            <a:ext cx="103632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D309C126-DDA4-4655-9D7E-F7EDD4631780}" type="datetime1">
              <a:rPr lang="fr-FR" smtClean="0"/>
              <a:t>02/12/2018</a:t>
            </a:fld>
            <a:endParaRPr lang="fr-FR"/>
          </a:p>
        </p:txBody>
      </p:sp>
      <p:sp>
        <p:nvSpPr>
          <p:cNvPr id="5" name="Espace réservé du pied de page 4"/>
          <p:cNvSpPr>
            <a:spLocks noGrp="1"/>
          </p:cNvSpPr>
          <p:nvPr>
            <p:ph type="ftr" sz="quarter" idx="11"/>
          </p:nvPr>
        </p:nvSpPr>
        <p:spPr/>
        <p:txBody>
          <a:bodyPr/>
          <a:lstStyle/>
          <a:p>
            <a:r>
              <a:rPr lang="fr-FR" smtClean="0"/>
              <a:t>PPS Lande Décembre 2018</a:t>
            </a:r>
            <a:endParaRPr lang="fr-FR"/>
          </a:p>
        </p:txBody>
      </p:sp>
      <p:sp>
        <p:nvSpPr>
          <p:cNvPr id="6" name="Espace réservé du numéro de diapositive 5"/>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4500" advTm="6000">
        <p:circle/>
      </p:transition>
    </mc:Choice>
    <mc:Fallback>
      <p:transition spd="slow" advTm="6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1E4CCF1-1AF7-4027-930E-CC0181F7B32D}" type="datetime1">
              <a:rPr lang="fr-FR" smtClean="0"/>
              <a:t>02/12/2018</a:t>
            </a:fld>
            <a:endParaRPr lang="fr-FR"/>
          </a:p>
        </p:txBody>
      </p:sp>
      <p:sp>
        <p:nvSpPr>
          <p:cNvPr id="5" name="Espace réservé du pied de page 4"/>
          <p:cNvSpPr>
            <a:spLocks noGrp="1"/>
          </p:cNvSpPr>
          <p:nvPr>
            <p:ph type="ftr" sz="quarter" idx="11"/>
          </p:nvPr>
        </p:nvSpPr>
        <p:spPr/>
        <p:txBody>
          <a:bodyPr/>
          <a:lstStyle/>
          <a:p>
            <a:r>
              <a:rPr lang="fr-FR" smtClean="0"/>
              <a:t>PPS Lande Décembre 2018</a:t>
            </a:r>
            <a:endParaRPr lang="fr-FR"/>
          </a:p>
        </p:txBody>
      </p:sp>
      <p:sp>
        <p:nvSpPr>
          <p:cNvPr id="6" name="Espace réservé du numéro de diapositive 5"/>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4500" advTm="6000">
        <p:circle/>
      </p:transition>
    </mc:Choice>
    <mc:Fallback>
      <p:transition spd="slow" advTm="6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4406901"/>
            <a:ext cx="103632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12A7016F-B562-4A1E-82FC-67D78771168B}" type="datetime1">
              <a:rPr lang="fr-FR" smtClean="0"/>
              <a:t>02/12/2018</a:t>
            </a:fld>
            <a:endParaRPr lang="fr-FR"/>
          </a:p>
        </p:txBody>
      </p:sp>
      <p:sp>
        <p:nvSpPr>
          <p:cNvPr id="5" name="Espace réservé du pied de page 4"/>
          <p:cNvSpPr>
            <a:spLocks noGrp="1"/>
          </p:cNvSpPr>
          <p:nvPr>
            <p:ph type="ftr" sz="quarter" idx="11"/>
          </p:nvPr>
        </p:nvSpPr>
        <p:spPr/>
        <p:txBody>
          <a:bodyPr/>
          <a:lstStyle/>
          <a:p>
            <a:r>
              <a:rPr lang="fr-FR" smtClean="0"/>
              <a:t>PPS Lande Décembre 2018</a:t>
            </a:r>
            <a:endParaRPr lang="fr-FR"/>
          </a:p>
        </p:txBody>
      </p:sp>
      <p:sp>
        <p:nvSpPr>
          <p:cNvPr id="6" name="Espace réservé du numéro de diapositive 5"/>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4500" advTm="6000">
        <p:circle/>
      </p:transition>
    </mc:Choice>
    <mc:Fallback>
      <p:transition spd="slow" advTm="6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4AE5CE40-B852-490A-A1FC-5AFAA3D70195}" type="datetime1">
              <a:rPr lang="fr-FR" smtClean="0"/>
              <a:t>02/12/2018</a:t>
            </a:fld>
            <a:endParaRPr lang="fr-FR"/>
          </a:p>
        </p:txBody>
      </p:sp>
      <p:sp>
        <p:nvSpPr>
          <p:cNvPr id="6" name="Espace réservé du pied de page 5"/>
          <p:cNvSpPr>
            <a:spLocks noGrp="1"/>
          </p:cNvSpPr>
          <p:nvPr>
            <p:ph type="ftr" sz="quarter" idx="11"/>
          </p:nvPr>
        </p:nvSpPr>
        <p:spPr/>
        <p:txBody>
          <a:bodyPr/>
          <a:lstStyle/>
          <a:p>
            <a:r>
              <a:rPr lang="fr-FR" smtClean="0"/>
              <a:t>PPS Lande Décembre 2018</a:t>
            </a:r>
            <a:endParaRPr lang="fr-FR"/>
          </a:p>
        </p:txBody>
      </p:sp>
      <p:sp>
        <p:nvSpPr>
          <p:cNvPr id="7" name="Espace réservé du numéro de diapositive 6"/>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4500" advTm="6000">
        <p:circle/>
      </p:transition>
    </mc:Choice>
    <mc:Fallback>
      <p:transition spd="slow" advTm="6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AB6D4A04-7592-4D92-A42F-74F577431914}" type="datetime1">
              <a:rPr lang="fr-FR" smtClean="0"/>
              <a:t>02/12/2018</a:t>
            </a:fld>
            <a:endParaRPr lang="fr-FR"/>
          </a:p>
        </p:txBody>
      </p:sp>
      <p:sp>
        <p:nvSpPr>
          <p:cNvPr id="8" name="Espace réservé du pied de page 7"/>
          <p:cNvSpPr>
            <a:spLocks noGrp="1"/>
          </p:cNvSpPr>
          <p:nvPr>
            <p:ph type="ftr" sz="quarter" idx="11"/>
          </p:nvPr>
        </p:nvSpPr>
        <p:spPr/>
        <p:txBody>
          <a:bodyPr/>
          <a:lstStyle/>
          <a:p>
            <a:r>
              <a:rPr lang="fr-FR" smtClean="0"/>
              <a:t>PPS Lande Décembre 2018</a:t>
            </a:r>
            <a:endParaRPr lang="fr-FR"/>
          </a:p>
        </p:txBody>
      </p:sp>
      <p:sp>
        <p:nvSpPr>
          <p:cNvPr id="9" name="Espace réservé du numéro de diapositive 8"/>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4500" advTm="6000">
        <p:circle/>
      </p:transition>
    </mc:Choice>
    <mc:Fallback>
      <p:transition spd="slow" advTm="6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435BE9EC-C4A0-47B8-A6C4-C7ADE1D90BE2}" type="datetime1">
              <a:rPr lang="fr-FR" smtClean="0"/>
              <a:t>02/12/2018</a:t>
            </a:fld>
            <a:endParaRPr lang="fr-FR"/>
          </a:p>
        </p:txBody>
      </p:sp>
      <p:sp>
        <p:nvSpPr>
          <p:cNvPr id="4" name="Espace réservé du pied de page 3"/>
          <p:cNvSpPr>
            <a:spLocks noGrp="1"/>
          </p:cNvSpPr>
          <p:nvPr>
            <p:ph type="ftr" sz="quarter" idx="11"/>
          </p:nvPr>
        </p:nvSpPr>
        <p:spPr/>
        <p:txBody>
          <a:bodyPr/>
          <a:lstStyle/>
          <a:p>
            <a:r>
              <a:rPr lang="fr-FR" smtClean="0"/>
              <a:t>PPS Lande Décembre 2018</a:t>
            </a:r>
            <a:endParaRPr lang="fr-FR"/>
          </a:p>
        </p:txBody>
      </p:sp>
      <p:sp>
        <p:nvSpPr>
          <p:cNvPr id="5" name="Espace réservé du numéro de diapositive 4"/>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4500" advTm="6000">
        <p:circle/>
      </p:transition>
    </mc:Choice>
    <mc:Fallback>
      <p:transition spd="slow" advTm="6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C7B648B-2436-495C-B28C-61D1ACF7A60B}" type="datetime1">
              <a:rPr lang="fr-FR" smtClean="0"/>
              <a:t>02/12/2018</a:t>
            </a:fld>
            <a:endParaRPr lang="fr-FR"/>
          </a:p>
        </p:txBody>
      </p:sp>
      <p:sp>
        <p:nvSpPr>
          <p:cNvPr id="3" name="Espace réservé du pied de page 2"/>
          <p:cNvSpPr>
            <a:spLocks noGrp="1"/>
          </p:cNvSpPr>
          <p:nvPr>
            <p:ph type="ftr" sz="quarter" idx="11"/>
          </p:nvPr>
        </p:nvSpPr>
        <p:spPr/>
        <p:txBody>
          <a:bodyPr/>
          <a:lstStyle/>
          <a:p>
            <a:r>
              <a:rPr lang="fr-FR" smtClean="0"/>
              <a:t>PPS Lande Décembre 2018</a:t>
            </a:r>
            <a:endParaRPr lang="fr-FR"/>
          </a:p>
        </p:txBody>
      </p:sp>
      <p:sp>
        <p:nvSpPr>
          <p:cNvPr id="4" name="Espace réservé du numéro de diapositive 3"/>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4500" advTm="6000">
        <p:circle/>
      </p:transition>
    </mc:Choice>
    <mc:Fallback>
      <p:transition spd="slow" advTm="6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09601" y="273050"/>
            <a:ext cx="4011084"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8CCCC1B-FE74-416A-81D7-921F99376974}" type="datetime1">
              <a:rPr lang="fr-FR" smtClean="0"/>
              <a:t>02/12/2018</a:t>
            </a:fld>
            <a:endParaRPr lang="fr-FR"/>
          </a:p>
        </p:txBody>
      </p:sp>
      <p:sp>
        <p:nvSpPr>
          <p:cNvPr id="6" name="Espace réservé du pied de page 5"/>
          <p:cNvSpPr>
            <a:spLocks noGrp="1"/>
          </p:cNvSpPr>
          <p:nvPr>
            <p:ph type="ftr" sz="quarter" idx="11"/>
          </p:nvPr>
        </p:nvSpPr>
        <p:spPr/>
        <p:txBody>
          <a:bodyPr/>
          <a:lstStyle/>
          <a:p>
            <a:r>
              <a:rPr lang="fr-FR" smtClean="0"/>
              <a:t>PPS Lande Décembre 2018</a:t>
            </a:r>
            <a:endParaRPr lang="fr-FR"/>
          </a:p>
        </p:txBody>
      </p:sp>
      <p:sp>
        <p:nvSpPr>
          <p:cNvPr id="7" name="Espace réservé du numéro de diapositive 6"/>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4500" advTm="6000">
        <p:circle/>
      </p:transition>
    </mc:Choice>
    <mc:Fallback>
      <p:transition spd="slow" advTm="6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389717" y="4800600"/>
            <a:ext cx="73152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fr-FR"/>
          </a:p>
        </p:txBody>
      </p:sp>
      <p:sp>
        <p:nvSpPr>
          <p:cNvPr id="4" name="Espace réservé du texte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162900E-60E9-48DD-B63E-EAB727D27FB2}" type="datetime1">
              <a:rPr lang="fr-FR" smtClean="0"/>
              <a:t>02/12/2018</a:t>
            </a:fld>
            <a:endParaRPr lang="fr-FR"/>
          </a:p>
        </p:txBody>
      </p:sp>
      <p:sp>
        <p:nvSpPr>
          <p:cNvPr id="6" name="Espace réservé du pied de page 5"/>
          <p:cNvSpPr>
            <a:spLocks noGrp="1"/>
          </p:cNvSpPr>
          <p:nvPr>
            <p:ph type="ftr" sz="quarter" idx="11"/>
          </p:nvPr>
        </p:nvSpPr>
        <p:spPr/>
        <p:txBody>
          <a:bodyPr/>
          <a:lstStyle/>
          <a:p>
            <a:r>
              <a:rPr lang="fr-FR" smtClean="0"/>
              <a:t>PPS Lande Décembre 2018</a:t>
            </a:r>
            <a:endParaRPr lang="fr-FR"/>
          </a:p>
        </p:txBody>
      </p:sp>
      <p:sp>
        <p:nvSpPr>
          <p:cNvPr id="7" name="Espace réservé du numéro de diapositive 6"/>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4500" advTm="6000">
        <p:circle/>
      </p:transition>
    </mc:Choice>
    <mc:Fallback>
      <p:transition spd="slow" advTm="6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34102BE-3574-41E7-84A4-887A71610826}" type="datetime1">
              <a:rPr lang="fr-FR" smtClean="0"/>
              <a:t>02/12/2018</a:t>
            </a:fld>
            <a:endParaRPr lang="fr-FR"/>
          </a:p>
        </p:txBody>
      </p:sp>
      <p:sp>
        <p:nvSpPr>
          <p:cNvPr id="5" name="Espace réservé du pied de page 4"/>
          <p:cNvSpPr>
            <a:spLocks noGrp="1"/>
          </p:cNvSpPr>
          <p:nvPr>
            <p:ph type="ftr" sz="quarter" idx="11"/>
          </p:nvPr>
        </p:nvSpPr>
        <p:spPr/>
        <p:txBody>
          <a:bodyPr/>
          <a:lstStyle/>
          <a:p>
            <a:r>
              <a:rPr lang="fr-FR" smtClean="0"/>
              <a:t>PPS Lande Décembre 2018</a:t>
            </a:r>
            <a:endParaRPr lang="fr-FR"/>
          </a:p>
        </p:txBody>
      </p:sp>
      <p:sp>
        <p:nvSpPr>
          <p:cNvPr id="6" name="Espace réservé du numéro de diapositive 5"/>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4500" advTm="6000">
        <p:circle/>
      </p:transition>
    </mc:Choice>
    <mc:Fallback>
      <p:transition spd="slow" advTm="6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609600" y="274639"/>
            <a:ext cx="80264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799B62D-F300-4B02-84D3-5F6CC412FF25}" type="datetime1">
              <a:rPr lang="fr-FR" smtClean="0"/>
              <a:t>02/12/2018</a:t>
            </a:fld>
            <a:endParaRPr lang="fr-FR"/>
          </a:p>
        </p:txBody>
      </p:sp>
      <p:sp>
        <p:nvSpPr>
          <p:cNvPr id="5" name="Espace réservé du pied de page 4"/>
          <p:cNvSpPr>
            <a:spLocks noGrp="1"/>
          </p:cNvSpPr>
          <p:nvPr>
            <p:ph type="ftr" sz="quarter" idx="11"/>
          </p:nvPr>
        </p:nvSpPr>
        <p:spPr/>
        <p:txBody>
          <a:bodyPr/>
          <a:lstStyle/>
          <a:p>
            <a:r>
              <a:rPr lang="fr-FR" smtClean="0"/>
              <a:t>PPS Lande Décembre 2018</a:t>
            </a:r>
            <a:endParaRPr lang="fr-FR"/>
          </a:p>
        </p:txBody>
      </p:sp>
      <p:sp>
        <p:nvSpPr>
          <p:cNvPr id="6" name="Espace réservé du numéro de diapositive 5"/>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4500" advTm="6000">
        <p:circle/>
      </p:transition>
    </mc:Choice>
    <mc:Fallback>
      <p:transition spd="slow" advTm="6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F67971-4E75-43A2-AE13-21A2DF557A94}" type="datetime1">
              <a:rPr lang="fr-FR" smtClean="0"/>
              <a:t>02/12/2018</a:t>
            </a:fld>
            <a:endParaRPr lang="fr-FR"/>
          </a:p>
        </p:txBody>
      </p:sp>
      <p:sp>
        <p:nvSpPr>
          <p:cNvPr id="5" name="Espace réservé du pied de page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Décembre 2018</a:t>
            </a:r>
            <a:endParaRPr lang="fr-FR"/>
          </a:p>
        </p:txBody>
      </p:sp>
      <p:sp>
        <p:nvSpPr>
          <p:cNvPr id="6" name="Espace réservé du numéro de diapositive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8582E2-60D7-40E7-AECB-CED9E7320F8D}"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4500" advTm="6000">
        <p:circle/>
      </p:transition>
    </mc:Choice>
    <mc:Fallback>
      <p:transition spd="slow" advTm="6000">
        <p:circle/>
      </p:transition>
    </mc:Fallback>
  </mc:AlternateContent>
  <p:hf hd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58" name="Picture 434" descr="C:\Users\Tom\AppData\Local\Microsoft\Windows\Temporary Internet Files\Content.IE5\CVCJG8ZL\MPj04339730000[1].jp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738414" y="23191"/>
            <a:ext cx="6715172" cy="6858000"/>
          </a:xfrm>
          <a:prstGeom prst="rect">
            <a:avLst/>
          </a:prstGeom>
          <a:noFill/>
        </p:spPr>
      </p:pic>
      <p:sp>
        <p:nvSpPr>
          <p:cNvPr id="4" name="Rectangle 3"/>
          <p:cNvSpPr/>
          <p:nvPr/>
        </p:nvSpPr>
        <p:spPr>
          <a:xfrm>
            <a:off x="263352" y="188640"/>
            <a:ext cx="11665296" cy="6408712"/>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500253A5-69E0-425A-ACD4-E7FC61A3B2E7}" type="datetime1">
              <a:rPr lang="fr-FR" sz="1400" b="1" smtClean="0">
                <a:solidFill>
                  <a:schemeClr val="bg1"/>
                </a:solidFill>
              </a:rPr>
              <a:t>02/12/2018</a:t>
            </a:fld>
            <a:endParaRPr lang="fr-FR" b="1" dirty="0">
              <a:solidFill>
                <a:schemeClr val="bg1"/>
              </a:solidFill>
            </a:endParaRPr>
          </a:p>
        </p:txBody>
      </p:sp>
      <p:sp>
        <p:nvSpPr>
          <p:cNvPr id="6" name="Espace réservé du pied de page 5"/>
          <p:cNvSpPr>
            <a:spLocks noGrp="1"/>
          </p:cNvSpPr>
          <p:nvPr>
            <p:ph type="ftr" sz="quarter" idx="11"/>
          </p:nvPr>
        </p:nvSpPr>
        <p:spPr>
          <a:xfrm>
            <a:off x="4151565" y="6203756"/>
            <a:ext cx="3860800" cy="365125"/>
          </a:xfrm>
        </p:spPr>
        <p:txBody>
          <a:bodyPr/>
          <a:lstStyle/>
          <a:p>
            <a:r>
              <a:rPr lang="fr-FR" sz="2400" b="1" dirty="0" smtClean="0">
                <a:solidFill>
                  <a:schemeClr val="bg1"/>
                </a:solidFill>
              </a:rPr>
              <a:t>PPS Lande Décembre 2018</a:t>
            </a:r>
            <a:endParaRPr lang="fr-FR" sz="2400" b="1" dirty="0">
              <a:solidFill>
                <a:schemeClr val="bg1"/>
              </a:solidFill>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400" b="1" smtClean="0">
                <a:solidFill>
                  <a:schemeClr val="bg1"/>
                </a:solidFill>
              </a:rPr>
              <a:pPr/>
              <a:t>1</a:t>
            </a:fld>
            <a:endParaRPr lang="fr-FR" sz="1400" b="1" dirty="0">
              <a:solidFill>
                <a:schemeClr val="bg1"/>
              </a:solidFill>
            </a:endParaRPr>
          </a:p>
        </p:txBody>
      </p:sp>
      <p:sp>
        <p:nvSpPr>
          <p:cNvPr id="8" name="Rectangle 7"/>
          <p:cNvSpPr/>
          <p:nvPr/>
        </p:nvSpPr>
        <p:spPr>
          <a:xfrm>
            <a:off x="261461" y="188640"/>
            <a:ext cx="11669092" cy="923330"/>
          </a:xfrm>
          <a:prstGeom prst="rect">
            <a:avLst/>
          </a:prstGeom>
          <a:noFill/>
        </p:spPr>
        <p:txBody>
          <a:bodyPr wrap="none" lIns="91440" tIns="45720" rIns="91440" bIns="45720">
            <a:spAutoFit/>
          </a:bodyPr>
          <a:lstStyle/>
          <a:p>
            <a:pPr algn="ctr"/>
            <a:r>
              <a:rPr lang="fr-FR" sz="5400" b="1" spc="50" dirty="0" smtClean="0">
                <a:ln w="0">
                  <a:solidFill>
                    <a:srgbClr val="FFC000"/>
                  </a:solidFill>
                </a:ln>
                <a:solidFill>
                  <a:schemeClr val="bg2"/>
                </a:solidFill>
                <a:effectLst>
                  <a:innerShdw blurRad="63500" dist="50800" dir="13500000">
                    <a:srgbClr val="000000">
                      <a:alpha val="50000"/>
                    </a:srgbClr>
                  </a:innerShdw>
                </a:effectLst>
                <a:latin typeface="Brush Script MT" panose="03060802040406070304" pitchFamily="66" charset="0"/>
              </a:rPr>
              <a:t>Je compose pour vous avec ma douce et fidèle amie</a:t>
            </a:r>
            <a:endParaRPr lang="fr-FR" sz="5400" b="1" cap="none" spc="50" dirty="0">
              <a:ln w="0">
                <a:solidFill>
                  <a:srgbClr val="FFC000"/>
                </a:solidFill>
              </a:ln>
              <a:solidFill>
                <a:schemeClr val="bg2"/>
              </a:solidFill>
              <a:effectLst>
                <a:innerShdw blurRad="63500" dist="50800" dir="13500000">
                  <a:srgbClr val="000000">
                    <a:alpha val="50000"/>
                  </a:srgbClr>
                </a:innerShdw>
              </a:effectLst>
              <a:latin typeface="Brush Script MT" panose="03060802040406070304" pitchFamily="66" charset="0"/>
            </a:endParaRPr>
          </a:p>
        </p:txBody>
      </p:sp>
      <p:sp>
        <p:nvSpPr>
          <p:cNvPr id="9" name="Rectangle 8"/>
          <p:cNvSpPr/>
          <p:nvPr/>
        </p:nvSpPr>
        <p:spPr>
          <a:xfrm>
            <a:off x="1393430" y="2274838"/>
            <a:ext cx="9405139" cy="2308324"/>
          </a:xfrm>
          <a:prstGeom prst="rect">
            <a:avLst/>
          </a:prstGeom>
          <a:noFill/>
        </p:spPr>
        <p:txBody>
          <a:bodyPr wrap="none" lIns="91440" tIns="45720" rIns="91440" bIns="45720">
            <a:spAutoFit/>
          </a:bodyPr>
          <a:lstStyle/>
          <a:p>
            <a:pPr algn="ctr"/>
            <a:r>
              <a:rPr lang="fr-FR" sz="7200" b="1" spc="50" dirty="0" smtClean="0">
                <a:ln w="0">
                  <a:solidFill>
                    <a:srgbClr val="FFC000"/>
                  </a:solidFill>
                </a:ln>
                <a:solidFill>
                  <a:schemeClr val="bg2"/>
                </a:solidFill>
                <a:effectLst>
                  <a:innerShdw blurRad="63500" dist="50800" dir="13500000">
                    <a:srgbClr val="000000">
                      <a:alpha val="50000"/>
                    </a:srgbClr>
                  </a:innerShdw>
                </a:effectLst>
                <a:latin typeface="Brush Script MT" panose="03060802040406070304" pitchFamily="66" charset="0"/>
              </a:rPr>
              <a:t>Mais vers où va-t-il ,</a:t>
            </a:r>
          </a:p>
          <a:p>
            <a:pPr algn="ctr"/>
            <a:r>
              <a:rPr lang="fr-FR" sz="7200" b="1" spc="50" dirty="0" smtClean="0">
                <a:ln w="0">
                  <a:solidFill>
                    <a:srgbClr val="FFC000"/>
                  </a:solidFill>
                </a:ln>
                <a:solidFill>
                  <a:schemeClr val="bg2"/>
                </a:solidFill>
                <a:effectLst>
                  <a:innerShdw blurRad="63500" dist="50800" dir="13500000">
                    <a:srgbClr val="000000">
                      <a:alpha val="50000"/>
                    </a:srgbClr>
                  </a:innerShdw>
                </a:effectLst>
                <a:latin typeface="Brush Script MT" panose="03060802040406070304" pitchFamily="66" charset="0"/>
              </a:rPr>
              <a:t> il cherche la merde celui là ? </a:t>
            </a:r>
            <a:endParaRPr lang="fr-FR" sz="7200" b="1" cap="none" spc="50" dirty="0">
              <a:ln w="0">
                <a:solidFill>
                  <a:srgbClr val="FFC000"/>
                </a:solidFill>
              </a:ln>
              <a:solidFill>
                <a:schemeClr val="bg2"/>
              </a:solidFill>
              <a:effectLst>
                <a:innerShdw blurRad="63500" dist="50800" dir="13500000">
                  <a:srgbClr val="000000">
                    <a:alpha val="50000"/>
                  </a:srgbClr>
                </a:innerShdw>
              </a:effectLst>
              <a:latin typeface="Brush Script MT" panose="03060802040406070304" pitchFamily="66" charset="0"/>
            </a:endParaRPr>
          </a:p>
        </p:txBody>
      </p:sp>
    </p:spTree>
  </p:cSld>
  <p:clrMapOvr>
    <a:masterClrMapping/>
  </p:clrMapOvr>
  <mc:AlternateContent xmlns:mc="http://schemas.openxmlformats.org/markup-compatibility/2006">
    <mc:Choice xmlns:p14="http://schemas.microsoft.com/office/powerpoint/2010/main" Requires="p14">
      <p:transition spd="slow" p14:dur="4500" advTm="6000">
        <p:circle/>
        <p:sndAc>
          <p:stSnd loop="1">
            <p:snd r:embed="rId2" name="Voiture electrique_001.wav"/>
          </p:stSnd>
        </p:sndAc>
      </p:transition>
    </mc:Choice>
    <mc:Fallback>
      <p:transition spd="slow" advTm="6000">
        <p:circle/>
        <p:sndAc>
          <p:stSnd loop="1">
            <p:snd r:embed="rId2" name="Voiture electrique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6">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6">
                                            <p:txEl>
                                              <p:pRg st="0" end="0"/>
                                            </p:txEl>
                                          </p:spTgt>
                                        </p:tgtEl>
                                        <p:attrNameLst>
                                          <p:attrName>ppt_w</p:attrName>
                                        </p:attrNameLst>
                                      </p:cBhvr>
                                    </p:anim>
                                    <p:anim by="(#ppt_w*0.50)" calcmode="lin" valueType="num">
                                      <p:cBhvr>
                                        <p:cTn id="16" dur="500" decel="50000" autoRev="1" fill="hold">
                                          <p:stCondLst>
                                            <p:cond delay="0"/>
                                          </p:stCondLst>
                                        </p:cTn>
                                        <p:tgtEl>
                                          <p:spTgt spid="6">
                                            <p:txEl>
                                              <p:pRg st="0" end="0"/>
                                            </p:txEl>
                                          </p:spTgt>
                                        </p:tgtEl>
                                        <p:attrNameLst>
                                          <p:attrName>ppt_x</p:attrName>
                                        </p:attrNameLst>
                                      </p:cBhvr>
                                    </p:anim>
                                    <p:anim from="(-#ppt_h/2)" to="(#ppt_y)" calcmode="lin" valueType="num">
                                      <p:cBhvr>
                                        <p:cTn id="17" dur="1000" fill="hold">
                                          <p:stCondLst>
                                            <p:cond delay="0"/>
                                          </p:stCondLst>
                                        </p:cTn>
                                        <p:tgtEl>
                                          <p:spTgt spid="6">
                                            <p:txEl>
                                              <p:pRg st="0" end="0"/>
                                            </p:txEl>
                                          </p:spTgt>
                                        </p:tgtEl>
                                        <p:attrNameLst>
                                          <p:attrName>ppt_y</p:attrName>
                                        </p:attrNameLst>
                                      </p:cBhvr>
                                    </p:anim>
                                    <p:animRot by="21600000">
                                      <p:cBhvr>
                                        <p:cTn id="18" dur="1000" fill="hold">
                                          <p:stCondLst>
                                            <p:cond delay="0"/>
                                          </p:stCondLst>
                                        </p:cTn>
                                        <p:tgtEl>
                                          <p:spTgt spid="6">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9">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9">
                                            <p:txEl>
                                              <p:pRg st="0" end="0"/>
                                            </p:txEl>
                                          </p:spTgt>
                                        </p:tgtEl>
                                        <p:attrNameLst>
                                          <p:attrName>ppt_w</p:attrName>
                                        </p:attrNameLst>
                                      </p:cBhvr>
                                    </p:anim>
                                    <p:anim by="(#ppt_w*0.50)" calcmode="lin" valueType="num">
                                      <p:cBhvr>
                                        <p:cTn id="24" dur="500" decel="50000" autoRev="1" fill="hold">
                                          <p:stCondLst>
                                            <p:cond delay="0"/>
                                          </p:stCondLst>
                                        </p:cTn>
                                        <p:tgtEl>
                                          <p:spTgt spid="9">
                                            <p:txEl>
                                              <p:pRg st="0" end="0"/>
                                            </p:txEl>
                                          </p:spTgt>
                                        </p:tgtEl>
                                        <p:attrNameLst>
                                          <p:attrName>ppt_x</p:attrName>
                                        </p:attrNameLst>
                                      </p:cBhvr>
                                    </p:anim>
                                    <p:anim from="(-#ppt_h/2)" to="(#ppt_y)" calcmode="lin" valueType="num">
                                      <p:cBhvr>
                                        <p:cTn id="25" dur="1000" fill="hold">
                                          <p:stCondLst>
                                            <p:cond delay="0"/>
                                          </p:stCondLst>
                                        </p:cTn>
                                        <p:tgtEl>
                                          <p:spTgt spid="9">
                                            <p:txEl>
                                              <p:pRg st="0" end="0"/>
                                            </p:txEl>
                                          </p:spTgt>
                                        </p:tgtEl>
                                        <p:attrNameLst>
                                          <p:attrName>ppt_y</p:attrName>
                                        </p:attrNameLst>
                                      </p:cBhvr>
                                    </p:anim>
                                    <p:animRot by="21600000">
                                      <p:cBhvr>
                                        <p:cTn id="26" dur="1000" fill="hold">
                                          <p:stCondLst>
                                            <p:cond delay="0"/>
                                          </p:stCondLst>
                                        </p:cTn>
                                        <p:tgtEl>
                                          <p:spTgt spid="9">
                                            <p:txEl>
                                              <p:pRg st="0" end="0"/>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9">
                                            <p:txEl>
                                              <p:pRg st="1" end="1"/>
                                            </p:txEl>
                                          </p:spTgt>
                                        </p:tgtEl>
                                        <p:attrNameLst>
                                          <p:attrName>style.visibility</p:attrName>
                                        </p:attrNameLst>
                                      </p:cBhvr>
                                      <p:to>
                                        <p:strVal val="visible"/>
                                      </p:to>
                                    </p:set>
                                    <p:anim by="(-#ppt_w*2)" calcmode="lin" valueType="num">
                                      <p:cBhvr rctx="PPT">
                                        <p:cTn id="31" dur="500" autoRev="1" fill="hold">
                                          <p:stCondLst>
                                            <p:cond delay="0"/>
                                          </p:stCondLst>
                                        </p:cTn>
                                        <p:tgtEl>
                                          <p:spTgt spid="9">
                                            <p:txEl>
                                              <p:pRg st="1" end="1"/>
                                            </p:txEl>
                                          </p:spTgt>
                                        </p:tgtEl>
                                        <p:attrNameLst>
                                          <p:attrName>ppt_w</p:attrName>
                                        </p:attrNameLst>
                                      </p:cBhvr>
                                    </p:anim>
                                    <p:anim by="(#ppt_w*0.50)" calcmode="lin" valueType="num">
                                      <p:cBhvr>
                                        <p:cTn id="32" dur="500" decel="50000" autoRev="1" fill="hold">
                                          <p:stCondLst>
                                            <p:cond delay="0"/>
                                          </p:stCondLst>
                                        </p:cTn>
                                        <p:tgtEl>
                                          <p:spTgt spid="9">
                                            <p:txEl>
                                              <p:pRg st="1" end="1"/>
                                            </p:txEl>
                                          </p:spTgt>
                                        </p:tgtEl>
                                        <p:attrNameLst>
                                          <p:attrName>ppt_x</p:attrName>
                                        </p:attrNameLst>
                                      </p:cBhvr>
                                    </p:anim>
                                    <p:anim from="(-#ppt_h/2)" to="(#ppt_y)" calcmode="lin" valueType="num">
                                      <p:cBhvr>
                                        <p:cTn id="33" dur="1000" fill="hold">
                                          <p:stCondLst>
                                            <p:cond delay="0"/>
                                          </p:stCondLst>
                                        </p:cTn>
                                        <p:tgtEl>
                                          <p:spTgt spid="9">
                                            <p:txEl>
                                              <p:pRg st="1" end="1"/>
                                            </p:txEl>
                                          </p:spTgt>
                                        </p:tgtEl>
                                        <p:attrNameLst>
                                          <p:attrName>ppt_y</p:attrName>
                                        </p:attrNameLst>
                                      </p:cBhvr>
                                    </p:anim>
                                    <p:animRot by="21600000">
                                      <p:cBhvr>
                                        <p:cTn id="34" dur="1000" fill="hold">
                                          <p:stCondLst>
                                            <p:cond delay="0"/>
                                          </p:stCondLst>
                                        </p:cTn>
                                        <p:tgtEl>
                                          <p:spTgt spid="9">
                                            <p:txEl>
                                              <p:pRg st="1" end="1"/>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45" presetClass="entr" presetSubtype="0" fill="hold" nodeType="clickEffect">
                                  <p:stCondLst>
                                    <p:cond delay="0"/>
                                  </p:stCondLst>
                                  <p:childTnLst>
                                    <p:set>
                                      <p:cBhvr>
                                        <p:cTn id="38" dur="1" fill="hold">
                                          <p:stCondLst>
                                            <p:cond delay="0"/>
                                          </p:stCondLst>
                                        </p:cTn>
                                        <p:tgtEl>
                                          <p:spTgt spid="1458"/>
                                        </p:tgtEl>
                                        <p:attrNameLst>
                                          <p:attrName>style.visibility</p:attrName>
                                        </p:attrNameLst>
                                      </p:cBhvr>
                                      <p:to>
                                        <p:strVal val="visible"/>
                                      </p:to>
                                    </p:set>
                                    <p:animEffect transition="in" filter="fade">
                                      <p:cBhvr>
                                        <p:cTn id="39" dur="2000"/>
                                        <p:tgtEl>
                                          <p:spTgt spid="1458"/>
                                        </p:tgtEl>
                                      </p:cBhvr>
                                    </p:animEffect>
                                    <p:anim calcmode="lin" valueType="num">
                                      <p:cBhvr>
                                        <p:cTn id="40" dur="2000" fill="hold"/>
                                        <p:tgtEl>
                                          <p:spTgt spid="1458"/>
                                        </p:tgtEl>
                                        <p:attrNameLst>
                                          <p:attrName>ppt_w</p:attrName>
                                        </p:attrNameLst>
                                      </p:cBhvr>
                                      <p:tavLst>
                                        <p:tav tm="0" fmla="#ppt_w*sin(2.5*pi*$)">
                                          <p:val>
                                            <p:fltVal val="0"/>
                                          </p:val>
                                        </p:tav>
                                        <p:tav tm="100000">
                                          <p:val>
                                            <p:fltVal val="1"/>
                                          </p:val>
                                        </p:tav>
                                      </p:tavLst>
                                    </p:anim>
                                    <p:anim calcmode="lin" valueType="num">
                                      <p:cBhvr>
                                        <p:cTn id="41" dur="2000" fill="hold"/>
                                        <p:tgtEl>
                                          <p:spTgt spid="145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1995" y="185647"/>
            <a:ext cx="11748010" cy="6486706"/>
          </a:xfrm>
          <a:prstGeom prst="rect">
            <a:avLst/>
          </a:prstGeom>
        </p:spPr>
      </p:pic>
      <p:sp>
        <p:nvSpPr>
          <p:cNvPr id="5" name="Espace réservé de la date 4"/>
          <p:cNvSpPr>
            <a:spLocks noGrp="1"/>
          </p:cNvSpPr>
          <p:nvPr>
            <p:ph type="dt" sz="half" idx="10"/>
          </p:nvPr>
        </p:nvSpPr>
        <p:spPr/>
        <p:txBody>
          <a:bodyPr/>
          <a:lstStyle/>
          <a:p>
            <a:fld id="{3379154C-2F43-4889-82F9-97D1F595FE32}" type="datetime1">
              <a:rPr lang="fr-FR" sz="1400" b="1" smtClean="0">
                <a:solidFill>
                  <a:schemeClr val="bg1"/>
                </a:solidFill>
              </a:rPr>
              <a:t>02/12/2018</a:t>
            </a:fld>
            <a:endParaRPr lang="fr-FR" b="1" dirty="0">
              <a:solidFill>
                <a:schemeClr val="bg1"/>
              </a:solidFill>
            </a:endParaRPr>
          </a:p>
        </p:txBody>
      </p:sp>
      <p:sp>
        <p:nvSpPr>
          <p:cNvPr id="6" name="Espace réservé du pied de page 5"/>
          <p:cNvSpPr>
            <a:spLocks noGrp="1"/>
          </p:cNvSpPr>
          <p:nvPr>
            <p:ph type="ftr" sz="quarter" idx="11"/>
          </p:nvPr>
        </p:nvSpPr>
        <p:spPr/>
        <p:txBody>
          <a:bodyPr/>
          <a:lstStyle/>
          <a:p>
            <a:r>
              <a:rPr lang="fr-FR" sz="1400" b="1" dirty="0" smtClean="0">
                <a:solidFill>
                  <a:schemeClr val="bg1"/>
                </a:solidFill>
              </a:rPr>
              <a:t>PPS Lande Décembre 2018</a:t>
            </a:r>
            <a:endParaRPr lang="fr-FR" sz="1400" b="1" dirty="0">
              <a:solidFill>
                <a:schemeClr val="bg1"/>
              </a:solidFill>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400" b="1" smtClean="0">
                <a:solidFill>
                  <a:schemeClr val="bg1"/>
                </a:solidFill>
              </a:rPr>
              <a:pPr/>
              <a:t>2</a:t>
            </a:fld>
            <a:endParaRPr lang="fr-FR" sz="1400" b="1" dirty="0">
              <a:solidFill>
                <a:schemeClr val="bg1"/>
              </a:solidFill>
            </a:endParaRPr>
          </a:p>
        </p:txBody>
      </p:sp>
      <p:pic>
        <p:nvPicPr>
          <p:cNvPr id="2" name="Image 1"/>
          <p:cNvPicPr>
            <a:picLocks noChangeAspect="1"/>
          </p:cNvPicPr>
          <p:nvPr/>
        </p:nvPicPr>
        <p:blipFill>
          <a:blip r:embed="rId4"/>
          <a:stretch>
            <a:fillRect/>
          </a:stretch>
        </p:blipFill>
        <p:spPr>
          <a:xfrm>
            <a:off x="609600" y="346355"/>
            <a:ext cx="10972800" cy="6171117"/>
          </a:xfrm>
          <a:prstGeom prst="rect">
            <a:avLst/>
          </a:prstGeom>
          <a:effectLst>
            <a:softEdge rad="127000"/>
          </a:effectLst>
        </p:spPr>
      </p:pic>
      <p:sp>
        <p:nvSpPr>
          <p:cNvPr id="3" name="Rectangle 2"/>
          <p:cNvSpPr/>
          <p:nvPr/>
        </p:nvSpPr>
        <p:spPr>
          <a:xfrm>
            <a:off x="987069" y="1536174"/>
            <a:ext cx="10217861" cy="3785652"/>
          </a:xfrm>
          <a:prstGeom prst="rect">
            <a:avLst/>
          </a:prstGeom>
          <a:noFill/>
        </p:spPr>
        <p:txBody>
          <a:bodyPr wrap="none" lIns="91440" tIns="45720" rIns="91440" bIns="45720">
            <a:spAutoFit/>
          </a:bodyPr>
          <a:lstStyle/>
          <a:p>
            <a:pPr algn="ctr"/>
            <a:r>
              <a:rPr lang="fr-FR" sz="8000" b="1" spc="50" dirty="0" smtClean="0">
                <a:ln w="0">
                  <a:solidFill>
                    <a:srgbClr val="FFC000"/>
                  </a:solidFill>
                </a:ln>
                <a:solidFill>
                  <a:schemeClr val="bg2"/>
                </a:solidFill>
                <a:effectLst>
                  <a:innerShdw blurRad="63500" dist="50800" dir="13500000">
                    <a:srgbClr val="000000">
                      <a:alpha val="50000"/>
                    </a:srgbClr>
                  </a:innerShdw>
                </a:effectLst>
                <a:latin typeface="Brush Script MT" panose="03060802040406070304" pitchFamily="66" charset="0"/>
              </a:rPr>
              <a:t>Alors Manu ? La chasse </a:t>
            </a:r>
          </a:p>
          <a:p>
            <a:pPr algn="ctr"/>
            <a:r>
              <a:rPr lang="fr-FR" sz="8000" b="1" spc="50" dirty="0" smtClean="0">
                <a:ln w="0">
                  <a:solidFill>
                    <a:srgbClr val="FFC000"/>
                  </a:solidFill>
                </a:ln>
                <a:solidFill>
                  <a:schemeClr val="bg2"/>
                </a:solidFill>
                <a:effectLst>
                  <a:innerShdw blurRad="63500" dist="50800" dir="13500000">
                    <a:srgbClr val="000000">
                      <a:alpha val="50000"/>
                    </a:srgbClr>
                  </a:innerShdw>
                </a:effectLst>
                <a:latin typeface="Brush Script MT" panose="03060802040406070304" pitchFamily="66" charset="0"/>
              </a:rPr>
              <a:t>aux vieux est commencée et ta </a:t>
            </a:r>
          </a:p>
          <a:p>
            <a:pPr algn="ctr"/>
            <a:r>
              <a:rPr lang="fr-FR" sz="8000" b="1" spc="50" dirty="0" smtClean="0">
                <a:ln w="0">
                  <a:solidFill>
                    <a:srgbClr val="FFC000"/>
                  </a:solidFill>
                </a:ln>
                <a:solidFill>
                  <a:schemeClr val="bg2"/>
                </a:solidFill>
                <a:effectLst>
                  <a:innerShdw blurRad="63500" dist="50800" dir="13500000">
                    <a:srgbClr val="000000">
                      <a:alpha val="50000"/>
                    </a:srgbClr>
                  </a:innerShdw>
                </a:effectLst>
                <a:latin typeface="Brush Script MT" panose="03060802040406070304" pitchFamily="66" charset="0"/>
              </a:rPr>
              <a:t>vieille alors ? </a:t>
            </a:r>
            <a:endParaRPr lang="fr-FR" sz="8000" b="1" cap="none" spc="50" dirty="0">
              <a:ln w="0">
                <a:solidFill>
                  <a:srgbClr val="FFC000"/>
                </a:solidFill>
              </a:ln>
              <a:solidFill>
                <a:schemeClr val="bg2"/>
              </a:solidFill>
              <a:effectLst>
                <a:innerShdw blurRad="63500" dist="50800" dir="13500000">
                  <a:srgbClr val="000000">
                    <a:alpha val="50000"/>
                  </a:srgbClr>
                </a:innerShdw>
              </a:effectLst>
              <a:latin typeface="Brush Script MT" panose="03060802040406070304" pitchFamily="66" charset="0"/>
            </a:endParaRPr>
          </a:p>
        </p:txBody>
      </p:sp>
    </p:spTree>
    <p:extLst>
      <p:ext uri="{BB962C8B-B14F-4D97-AF65-F5344CB8AC3E}">
        <p14:creationId xmlns:p14="http://schemas.microsoft.com/office/powerpoint/2010/main" val="704197375"/>
      </p:ext>
    </p:extLst>
  </p:cSld>
  <p:clrMapOvr>
    <a:masterClrMapping/>
  </p:clrMapOvr>
  <mc:AlternateContent xmlns:mc="http://schemas.openxmlformats.org/markup-compatibility/2006">
    <mc:Choice xmlns:p14="http://schemas.microsoft.com/office/powerpoint/2010/main" Requires="p14">
      <p:transition spd="slow" p14:dur="4500" advTm="6000">
        <p:circle/>
      </p:transition>
    </mc:Choice>
    <mc:Fallback>
      <p:transition spd="slow" advTm="6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1" end="1"/>
                                            </p:txEl>
                                          </p:spTgt>
                                        </p:tgtEl>
                                        <p:attrNameLst>
                                          <p:attrName>ppt_w</p:attrName>
                                        </p:attrNameLst>
                                      </p:cBhvr>
                                    </p:anim>
                                    <p:anim by="(#ppt_w*0.50)" calcmode="lin" valueType="num">
                                      <p:cBhvr>
                                        <p:cTn id="16" dur="500" decel="50000" autoRev="1" fill="hold">
                                          <p:stCondLst>
                                            <p:cond delay="0"/>
                                          </p:stCondLst>
                                        </p:cTn>
                                        <p:tgtEl>
                                          <p:spTgt spid="3">
                                            <p:txEl>
                                              <p:pRg st="1" end="1"/>
                                            </p:txEl>
                                          </p:spTgt>
                                        </p:tgtEl>
                                        <p:attrNameLst>
                                          <p:attrName>ppt_x</p:attrName>
                                        </p:attrNameLst>
                                      </p:cBhvr>
                                    </p:anim>
                                    <p:anim from="(-#ppt_h/2)" to="(#ppt_y)" calcmode="lin" valueType="num">
                                      <p:cBhvr>
                                        <p:cTn id="17" dur="1000" fill="hold">
                                          <p:stCondLst>
                                            <p:cond delay="0"/>
                                          </p:stCondLst>
                                        </p:cTn>
                                        <p:tgtEl>
                                          <p:spTgt spid="3">
                                            <p:txEl>
                                              <p:pRg st="1" end="1"/>
                                            </p:txEl>
                                          </p:spTgt>
                                        </p:tgtEl>
                                        <p:attrNameLst>
                                          <p:attrName>ppt_y</p:attrName>
                                        </p:attrNameLst>
                                      </p:cBhvr>
                                    </p:anim>
                                    <p:animRot by="21600000">
                                      <p:cBhvr>
                                        <p:cTn id="18" dur="1000" fill="hold">
                                          <p:stCondLst>
                                            <p:cond delay="0"/>
                                          </p:stCondLst>
                                        </p:cTn>
                                        <p:tgtEl>
                                          <p:spTgt spid="3">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2" end="2"/>
                                            </p:txEl>
                                          </p:spTgt>
                                        </p:tgtEl>
                                        <p:attrNameLst>
                                          <p:attrName>ppt_w</p:attrName>
                                        </p:attrNameLst>
                                      </p:cBhvr>
                                    </p:anim>
                                    <p:anim by="(#ppt_w*0.50)" calcmode="lin" valueType="num">
                                      <p:cBhvr>
                                        <p:cTn id="24" dur="500" decel="50000" autoRev="1" fill="hold">
                                          <p:stCondLst>
                                            <p:cond delay="0"/>
                                          </p:stCondLst>
                                        </p:cTn>
                                        <p:tgtEl>
                                          <p:spTgt spid="3">
                                            <p:txEl>
                                              <p:pRg st="2" end="2"/>
                                            </p:txEl>
                                          </p:spTgt>
                                        </p:tgtEl>
                                        <p:attrNameLst>
                                          <p:attrName>ppt_x</p:attrName>
                                        </p:attrNameLst>
                                      </p:cBhvr>
                                    </p:anim>
                                    <p:anim from="(-#ppt_h/2)" to="(#ppt_y)" calcmode="lin" valueType="num">
                                      <p:cBhvr>
                                        <p:cTn id="25" dur="1000" fill="hold">
                                          <p:stCondLst>
                                            <p:cond delay="0"/>
                                          </p:stCondLst>
                                        </p:cTn>
                                        <p:tgtEl>
                                          <p:spTgt spid="3">
                                            <p:txEl>
                                              <p:pRg st="2" end="2"/>
                                            </p:txEl>
                                          </p:spTgt>
                                        </p:tgtEl>
                                        <p:attrNameLst>
                                          <p:attrName>ppt_y</p:attrName>
                                        </p:attrNameLst>
                                      </p:cBhvr>
                                    </p:anim>
                                    <p:animRot by="21600000">
                                      <p:cBhvr>
                                        <p:cTn id="26"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1995" y="185647"/>
            <a:ext cx="11748010" cy="6486706"/>
          </a:xfrm>
          <a:prstGeom prst="rect">
            <a:avLst/>
          </a:prstGeom>
        </p:spPr>
      </p:pic>
      <p:sp>
        <p:nvSpPr>
          <p:cNvPr id="5" name="Espace réservé de la date 4"/>
          <p:cNvSpPr>
            <a:spLocks noGrp="1"/>
          </p:cNvSpPr>
          <p:nvPr>
            <p:ph type="dt" sz="half" idx="10"/>
          </p:nvPr>
        </p:nvSpPr>
        <p:spPr/>
        <p:txBody>
          <a:bodyPr/>
          <a:lstStyle/>
          <a:p>
            <a:fld id="{3379154C-2F43-4889-82F9-97D1F595FE32}" type="datetime1">
              <a:rPr lang="fr-FR" sz="1400" b="1" smtClean="0">
                <a:solidFill>
                  <a:schemeClr val="bg1"/>
                </a:solidFill>
              </a:rPr>
              <a:t>02/12/2018</a:t>
            </a:fld>
            <a:endParaRPr lang="fr-FR" b="1" dirty="0">
              <a:solidFill>
                <a:schemeClr val="bg1"/>
              </a:solidFill>
            </a:endParaRPr>
          </a:p>
        </p:txBody>
      </p:sp>
      <p:sp>
        <p:nvSpPr>
          <p:cNvPr id="6" name="Espace réservé du pied de page 5"/>
          <p:cNvSpPr>
            <a:spLocks noGrp="1"/>
          </p:cNvSpPr>
          <p:nvPr>
            <p:ph type="ftr" sz="quarter" idx="11"/>
          </p:nvPr>
        </p:nvSpPr>
        <p:spPr/>
        <p:txBody>
          <a:bodyPr/>
          <a:lstStyle/>
          <a:p>
            <a:r>
              <a:rPr lang="fr-FR" sz="1400" b="1" dirty="0" smtClean="0">
                <a:solidFill>
                  <a:schemeClr val="bg1"/>
                </a:solidFill>
              </a:rPr>
              <a:t>PPS Lande Décembre 2018</a:t>
            </a:r>
            <a:endParaRPr lang="fr-FR" sz="1400" b="1" dirty="0">
              <a:solidFill>
                <a:schemeClr val="bg1"/>
              </a:solidFill>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400" b="1" smtClean="0">
                <a:solidFill>
                  <a:schemeClr val="bg1"/>
                </a:solidFill>
              </a:rPr>
              <a:pPr/>
              <a:t>3</a:t>
            </a:fld>
            <a:endParaRPr lang="fr-FR" sz="1400" b="1" dirty="0">
              <a:solidFill>
                <a:schemeClr val="bg1"/>
              </a:solidFill>
            </a:endParaRPr>
          </a:p>
        </p:txBody>
      </p:sp>
      <p:sp>
        <p:nvSpPr>
          <p:cNvPr id="8" name="Rectangle 7"/>
          <p:cNvSpPr/>
          <p:nvPr/>
        </p:nvSpPr>
        <p:spPr>
          <a:xfrm>
            <a:off x="1530487" y="1720840"/>
            <a:ext cx="9131026" cy="3416320"/>
          </a:xfrm>
          <a:prstGeom prst="rect">
            <a:avLst/>
          </a:prstGeom>
        </p:spPr>
        <p:txBody>
          <a:bodyPr wrap="none">
            <a:spAutoFit/>
          </a:bodyPr>
          <a:lstStyle/>
          <a:p>
            <a:r>
              <a:rPr lang="fr-FR" sz="7200" b="1" dirty="0">
                <a:solidFill>
                  <a:schemeClr val="bg1"/>
                </a:solidFill>
                <a:latin typeface="Brush Script MT" panose="03060802040406070304" pitchFamily="66" charset="0"/>
              </a:rPr>
              <a:t>Bientôt sur ton pare-brise </a:t>
            </a:r>
            <a:r>
              <a:rPr lang="fr-FR" sz="7200" b="1" dirty="0" smtClean="0">
                <a:solidFill>
                  <a:schemeClr val="bg1"/>
                </a:solidFill>
                <a:latin typeface="Brush Script MT" panose="03060802040406070304" pitchFamily="66" charset="0"/>
              </a:rPr>
              <a:t>!!!</a:t>
            </a:r>
          </a:p>
          <a:p>
            <a:r>
              <a:rPr lang="fr-FR" sz="7200" b="1" dirty="0">
                <a:solidFill>
                  <a:schemeClr val="bg1"/>
                </a:solidFill>
                <a:latin typeface="Brush Script MT" panose="03060802040406070304" pitchFamily="66" charset="0"/>
              </a:rPr>
              <a:t> </a:t>
            </a:r>
            <a:r>
              <a:rPr lang="fr-FR" sz="7200" b="1" dirty="0" smtClean="0">
                <a:solidFill>
                  <a:schemeClr val="bg1"/>
                </a:solidFill>
                <a:latin typeface="Brush Script MT" panose="03060802040406070304" pitchFamily="66" charset="0"/>
              </a:rPr>
              <a:t>     Merci Macron que</a:t>
            </a:r>
          </a:p>
          <a:p>
            <a:r>
              <a:rPr lang="fr-FR" sz="7200" b="1" dirty="0">
                <a:solidFill>
                  <a:schemeClr val="bg1"/>
                </a:solidFill>
                <a:latin typeface="Brush Script MT" panose="03060802040406070304" pitchFamily="66" charset="0"/>
              </a:rPr>
              <a:t> </a:t>
            </a:r>
            <a:r>
              <a:rPr lang="fr-FR" sz="7200" b="1" dirty="0" smtClean="0">
                <a:solidFill>
                  <a:schemeClr val="bg1"/>
                </a:solidFill>
                <a:latin typeface="Brush Script MT" panose="03060802040406070304" pitchFamily="66" charset="0"/>
              </a:rPr>
              <a:t>       t’ont-ils fait ? </a:t>
            </a:r>
            <a:endParaRPr lang="fr-FR" sz="7200" b="1" dirty="0">
              <a:solidFill>
                <a:schemeClr val="bg1"/>
              </a:solidFill>
              <a:latin typeface="Brush Script MT" panose="03060802040406070304" pitchFamily="66" charset="0"/>
            </a:endParaRPr>
          </a:p>
        </p:txBody>
      </p:sp>
    </p:spTree>
    <p:extLst>
      <p:ext uri="{BB962C8B-B14F-4D97-AF65-F5344CB8AC3E}">
        <p14:creationId xmlns:p14="http://schemas.microsoft.com/office/powerpoint/2010/main" val="378416991"/>
      </p:ext>
    </p:extLst>
  </p:cSld>
  <p:clrMapOvr>
    <a:masterClrMapping/>
  </p:clrMapOvr>
  <mc:AlternateContent xmlns:mc="http://schemas.openxmlformats.org/markup-compatibility/2006">
    <mc:Choice xmlns:p14="http://schemas.microsoft.com/office/powerpoint/2010/main" Requires="p14">
      <p:transition spd="slow" p14:dur="4500" advTm="6000">
        <p:circle/>
      </p:transition>
    </mc:Choice>
    <mc:Fallback>
      <p:transition spd="slow" advTm="6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1" end="1"/>
                                            </p:txEl>
                                          </p:spTgt>
                                        </p:tgtEl>
                                        <p:attrNameLst>
                                          <p:attrName>ppt_w</p:attrName>
                                        </p:attrNameLst>
                                      </p:cBhvr>
                                    </p:anim>
                                    <p:anim by="(#ppt_w*0.50)" calcmode="lin" valueType="num">
                                      <p:cBhvr>
                                        <p:cTn id="16" dur="500" decel="50000" autoRev="1" fill="hold">
                                          <p:stCondLst>
                                            <p:cond delay="0"/>
                                          </p:stCondLst>
                                        </p:cTn>
                                        <p:tgtEl>
                                          <p:spTgt spid="8">
                                            <p:txEl>
                                              <p:pRg st="1" end="1"/>
                                            </p:txEl>
                                          </p:spTgt>
                                        </p:tgtEl>
                                        <p:attrNameLst>
                                          <p:attrName>ppt_x</p:attrName>
                                        </p:attrNameLst>
                                      </p:cBhvr>
                                    </p:anim>
                                    <p:anim from="(-#ppt_h/2)" to="(#ppt_y)" calcmode="lin" valueType="num">
                                      <p:cBhvr>
                                        <p:cTn id="17" dur="1000" fill="hold">
                                          <p:stCondLst>
                                            <p:cond delay="0"/>
                                          </p:stCondLst>
                                        </p:cTn>
                                        <p:tgtEl>
                                          <p:spTgt spid="8">
                                            <p:txEl>
                                              <p:pRg st="1" end="1"/>
                                            </p:txEl>
                                          </p:spTgt>
                                        </p:tgtEl>
                                        <p:attrNameLst>
                                          <p:attrName>ppt_y</p:attrName>
                                        </p:attrNameLst>
                                      </p:cBhvr>
                                    </p:anim>
                                    <p:animRot by="21600000">
                                      <p:cBhvr>
                                        <p:cTn id="18" dur="1000" fill="hold">
                                          <p:stCondLst>
                                            <p:cond delay="0"/>
                                          </p:stCondLst>
                                        </p:cTn>
                                        <p:tgtEl>
                                          <p:spTgt spid="8">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2" end="2"/>
                                            </p:txEl>
                                          </p:spTgt>
                                        </p:tgtEl>
                                        <p:attrNameLst>
                                          <p:attrName>ppt_w</p:attrName>
                                        </p:attrNameLst>
                                      </p:cBhvr>
                                    </p:anim>
                                    <p:anim by="(#ppt_w*0.50)" calcmode="lin" valueType="num">
                                      <p:cBhvr>
                                        <p:cTn id="24" dur="500" decel="50000" autoRev="1" fill="hold">
                                          <p:stCondLst>
                                            <p:cond delay="0"/>
                                          </p:stCondLst>
                                        </p:cTn>
                                        <p:tgtEl>
                                          <p:spTgt spid="8">
                                            <p:txEl>
                                              <p:pRg st="2" end="2"/>
                                            </p:txEl>
                                          </p:spTgt>
                                        </p:tgtEl>
                                        <p:attrNameLst>
                                          <p:attrName>ppt_x</p:attrName>
                                        </p:attrNameLst>
                                      </p:cBhvr>
                                    </p:anim>
                                    <p:anim from="(-#ppt_h/2)" to="(#ppt_y)" calcmode="lin" valueType="num">
                                      <p:cBhvr>
                                        <p:cTn id="25" dur="1000" fill="hold">
                                          <p:stCondLst>
                                            <p:cond delay="0"/>
                                          </p:stCondLst>
                                        </p:cTn>
                                        <p:tgtEl>
                                          <p:spTgt spid="8">
                                            <p:txEl>
                                              <p:pRg st="2" end="2"/>
                                            </p:txEl>
                                          </p:spTgt>
                                        </p:tgtEl>
                                        <p:attrNameLst>
                                          <p:attrName>ppt_y</p:attrName>
                                        </p:attrNameLst>
                                      </p:cBhvr>
                                    </p:anim>
                                    <p:animRot by="21600000">
                                      <p:cBhvr>
                                        <p:cTn id="26"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1995" y="185647"/>
            <a:ext cx="11748010" cy="6486706"/>
          </a:xfrm>
          <a:prstGeom prst="rect">
            <a:avLst/>
          </a:prstGeom>
        </p:spPr>
      </p:pic>
      <p:sp>
        <p:nvSpPr>
          <p:cNvPr id="5" name="Espace réservé de la date 4"/>
          <p:cNvSpPr>
            <a:spLocks noGrp="1"/>
          </p:cNvSpPr>
          <p:nvPr>
            <p:ph type="dt" sz="half" idx="10"/>
          </p:nvPr>
        </p:nvSpPr>
        <p:spPr/>
        <p:txBody>
          <a:bodyPr/>
          <a:lstStyle/>
          <a:p>
            <a:fld id="{3379154C-2F43-4889-82F9-97D1F595FE32}" type="datetime1">
              <a:rPr lang="fr-FR" sz="1400" b="1" smtClean="0">
                <a:solidFill>
                  <a:schemeClr val="bg1"/>
                </a:solidFill>
              </a:rPr>
              <a:t>02/12/2018</a:t>
            </a:fld>
            <a:endParaRPr lang="fr-FR" b="1" dirty="0">
              <a:solidFill>
                <a:schemeClr val="bg1"/>
              </a:solidFill>
            </a:endParaRPr>
          </a:p>
        </p:txBody>
      </p:sp>
      <p:sp>
        <p:nvSpPr>
          <p:cNvPr id="6" name="Espace réservé du pied de page 5"/>
          <p:cNvSpPr>
            <a:spLocks noGrp="1"/>
          </p:cNvSpPr>
          <p:nvPr>
            <p:ph type="ftr" sz="quarter" idx="11"/>
          </p:nvPr>
        </p:nvSpPr>
        <p:spPr/>
        <p:txBody>
          <a:bodyPr/>
          <a:lstStyle/>
          <a:p>
            <a:r>
              <a:rPr lang="fr-FR" sz="1400" b="1" dirty="0" smtClean="0">
                <a:solidFill>
                  <a:schemeClr val="bg1"/>
                </a:solidFill>
              </a:rPr>
              <a:t>PPS Lande Décembre 2018</a:t>
            </a:r>
            <a:endParaRPr lang="fr-FR" sz="1400" b="1" dirty="0">
              <a:solidFill>
                <a:schemeClr val="bg1"/>
              </a:solidFill>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400" b="1" smtClean="0">
                <a:solidFill>
                  <a:schemeClr val="bg1"/>
                </a:solidFill>
              </a:rPr>
              <a:pPr/>
              <a:t>4</a:t>
            </a:fld>
            <a:endParaRPr lang="fr-FR" sz="1400" b="1" dirty="0">
              <a:solidFill>
                <a:schemeClr val="bg1"/>
              </a:solidFill>
            </a:endParaRPr>
          </a:p>
        </p:txBody>
      </p:sp>
      <p:pic>
        <p:nvPicPr>
          <p:cNvPr id="2" name="Image 1"/>
          <p:cNvPicPr>
            <a:picLocks noChangeAspect="1"/>
          </p:cNvPicPr>
          <p:nvPr/>
        </p:nvPicPr>
        <p:blipFill>
          <a:blip r:embed="rId4"/>
          <a:stretch>
            <a:fillRect/>
          </a:stretch>
        </p:blipFill>
        <p:spPr>
          <a:xfrm>
            <a:off x="1490835" y="503674"/>
            <a:ext cx="9285685" cy="5803553"/>
          </a:xfrm>
          <a:prstGeom prst="rect">
            <a:avLst/>
          </a:prstGeom>
          <a:effectLst>
            <a:softEdge rad="127000"/>
          </a:effectLst>
        </p:spPr>
      </p:pic>
      <p:sp>
        <p:nvSpPr>
          <p:cNvPr id="3" name="Rectangle 2"/>
          <p:cNvSpPr/>
          <p:nvPr/>
        </p:nvSpPr>
        <p:spPr>
          <a:xfrm>
            <a:off x="1088936" y="503674"/>
            <a:ext cx="10089481" cy="523220"/>
          </a:xfrm>
          <a:prstGeom prst="rect">
            <a:avLst/>
          </a:prstGeom>
        </p:spPr>
        <p:txBody>
          <a:bodyPr wrap="square">
            <a:spAutoFit/>
          </a:bodyPr>
          <a:lstStyle/>
          <a:p>
            <a:r>
              <a:rPr lang="fr-FR" sz="2800" b="1" dirty="0"/>
              <a:t> </a:t>
            </a:r>
            <a:r>
              <a:rPr lang="fr-FR" sz="2800" b="1" dirty="0">
                <a:ln>
                  <a:solidFill>
                    <a:srgbClr val="FFFF00"/>
                  </a:solidFill>
                </a:ln>
              </a:rPr>
              <a:t>Voila la tête du connard qui a eu </a:t>
            </a:r>
            <a:r>
              <a:rPr lang="fr-FR" sz="2800" b="1" dirty="0" smtClean="0">
                <a:ln>
                  <a:solidFill>
                    <a:srgbClr val="FFFF00"/>
                  </a:solidFill>
                </a:ln>
              </a:rPr>
              <a:t>l'idée en </a:t>
            </a:r>
            <a:r>
              <a:rPr lang="fr-FR" sz="2800" b="1" dirty="0">
                <a:ln>
                  <a:solidFill>
                    <a:srgbClr val="FFFF00"/>
                  </a:solidFill>
                </a:ln>
              </a:rPr>
              <a:t>pensant se faire du fric</a:t>
            </a:r>
          </a:p>
        </p:txBody>
      </p:sp>
    </p:spTree>
    <p:extLst>
      <p:ext uri="{BB962C8B-B14F-4D97-AF65-F5344CB8AC3E}">
        <p14:creationId xmlns:p14="http://schemas.microsoft.com/office/powerpoint/2010/main" val="463941159"/>
      </p:ext>
    </p:extLst>
  </p:cSld>
  <p:clrMapOvr>
    <a:masterClrMapping/>
  </p:clrMapOvr>
  <mc:AlternateContent xmlns:mc="http://schemas.openxmlformats.org/markup-compatibility/2006">
    <mc:Choice xmlns:p14="http://schemas.microsoft.com/office/powerpoint/2010/main" Requires="p14">
      <p:transition spd="slow" p14:dur="4500" advTm="6000">
        <p:circle/>
      </p:transition>
    </mc:Choice>
    <mc:Fallback>
      <p:transition spd="slow" advTm="6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1995" y="185647"/>
            <a:ext cx="11748010" cy="6486706"/>
          </a:xfrm>
          <a:prstGeom prst="rect">
            <a:avLst/>
          </a:prstGeom>
        </p:spPr>
      </p:pic>
      <p:sp>
        <p:nvSpPr>
          <p:cNvPr id="5" name="Espace réservé de la date 4"/>
          <p:cNvSpPr>
            <a:spLocks noGrp="1"/>
          </p:cNvSpPr>
          <p:nvPr>
            <p:ph type="dt" sz="half" idx="10"/>
          </p:nvPr>
        </p:nvSpPr>
        <p:spPr/>
        <p:txBody>
          <a:bodyPr/>
          <a:lstStyle/>
          <a:p>
            <a:fld id="{3379154C-2F43-4889-82F9-97D1F595FE32}" type="datetime1">
              <a:rPr lang="fr-FR" sz="1400" b="1" smtClean="0">
                <a:solidFill>
                  <a:schemeClr val="bg1"/>
                </a:solidFill>
              </a:rPr>
              <a:t>02/12/2018</a:t>
            </a:fld>
            <a:endParaRPr lang="fr-FR" b="1" dirty="0">
              <a:solidFill>
                <a:schemeClr val="bg1"/>
              </a:solidFill>
            </a:endParaRPr>
          </a:p>
        </p:txBody>
      </p:sp>
      <p:sp>
        <p:nvSpPr>
          <p:cNvPr id="6" name="Espace réservé du pied de page 5"/>
          <p:cNvSpPr>
            <a:spLocks noGrp="1"/>
          </p:cNvSpPr>
          <p:nvPr>
            <p:ph type="ftr" sz="quarter" idx="11"/>
          </p:nvPr>
        </p:nvSpPr>
        <p:spPr/>
        <p:txBody>
          <a:bodyPr/>
          <a:lstStyle/>
          <a:p>
            <a:r>
              <a:rPr lang="fr-FR" sz="1400" b="1" dirty="0" smtClean="0">
                <a:solidFill>
                  <a:schemeClr val="bg1"/>
                </a:solidFill>
              </a:rPr>
              <a:t>PPS Lande Décembre 2018</a:t>
            </a:r>
            <a:endParaRPr lang="fr-FR" sz="1400" b="1" dirty="0">
              <a:solidFill>
                <a:schemeClr val="bg1"/>
              </a:solidFill>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400" b="1" smtClean="0">
                <a:solidFill>
                  <a:schemeClr val="bg1"/>
                </a:solidFill>
              </a:rPr>
              <a:pPr/>
              <a:t>5</a:t>
            </a:fld>
            <a:endParaRPr lang="fr-FR" sz="1400" b="1" dirty="0">
              <a:solidFill>
                <a:schemeClr val="bg1"/>
              </a:solidFill>
            </a:endParaRPr>
          </a:p>
        </p:txBody>
      </p:sp>
      <p:pic>
        <p:nvPicPr>
          <p:cNvPr id="2" name="Image 1"/>
          <p:cNvPicPr>
            <a:picLocks noChangeAspect="1"/>
          </p:cNvPicPr>
          <p:nvPr/>
        </p:nvPicPr>
        <p:blipFill>
          <a:blip r:embed="rId4"/>
          <a:stretch>
            <a:fillRect/>
          </a:stretch>
        </p:blipFill>
        <p:spPr>
          <a:xfrm>
            <a:off x="3215680" y="507108"/>
            <a:ext cx="5832648" cy="5772518"/>
          </a:xfrm>
          <a:prstGeom prst="rect">
            <a:avLst/>
          </a:prstGeom>
          <a:effectLst>
            <a:softEdge rad="127000"/>
          </a:effectLst>
        </p:spPr>
      </p:pic>
    </p:spTree>
    <p:extLst>
      <p:ext uri="{BB962C8B-B14F-4D97-AF65-F5344CB8AC3E}">
        <p14:creationId xmlns:p14="http://schemas.microsoft.com/office/powerpoint/2010/main" val="2023485548"/>
      </p:ext>
    </p:extLst>
  </p:cSld>
  <p:clrMapOvr>
    <a:masterClrMapping/>
  </p:clrMapOvr>
  <mc:AlternateContent xmlns:mc="http://schemas.openxmlformats.org/markup-compatibility/2006">
    <mc:Choice xmlns:p14="http://schemas.microsoft.com/office/powerpoint/2010/main" Requires="p14">
      <p:transition spd="slow" p14:dur="4500" advTm="6000">
        <p:circle/>
      </p:transition>
    </mc:Choice>
    <mc:Fallback>
      <p:transition spd="slow" advTm="6000">
        <p:circl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1995" y="185647"/>
            <a:ext cx="11748010" cy="6486706"/>
          </a:xfrm>
          <a:prstGeom prst="rect">
            <a:avLst/>
          </a:prstGeom>
        </p:spPr>
      </p:pic>
      <p:sp>
        <p:nvSpPr>
          <p:cNvPr id="5" name="Espace réservé de la date 4"/>
          <p:cNvSpPr>
            <a:spLocks noGrp="1"/>
          </p:cNvSpPr>
          <p:nvPr>
            <p:ph type="dt" sz="half" idx="10"/>
          </p:nvPr>
        </p:nvSpPr>
        <p:spPr/>
        <p:txBody>
          <a:bodyPr/>
          <a:lstStyle/>
          <a:p>
            <a:fld id="{3379154C-2F43-4889-82F9-97D1F595FE32}" type="datetime1">
              <a:rPr lang="fr-FR" sz="1400" b="1" smtClean="0">
                <a:solidFill>
                  <a:schemeClr val="bg1"/>
                </a:solidFill>
              </a:rPr>
              <a:t>02/12/2018</a:t>
            </a:fld>
            <a:endParaRPr lang="fr-FR" b="1" dirty="0">
              <a:solidFill>
                <a:schemeClr val="bg1"/>
              </a:solidFill>
            </a:endParaRPr>
          </a:p>
        </p:txBody>
      </p:sp>
      <p:sp>
        <p:nvSpPr>
          <p:cNvPr id="6" name="Espace réservé du pied de page 5"/>
          <p:cNvSpPr>
            <a:spLocks noGrp="1"/>
          </p:cNvSpPr>
          <p:nvPr>
            <p:ph type="ftr" sz="quarter" idx="11"/>
          </p:nvPr>
        </p:nvSpPr>
        <p:spPr/>
        <p:txBody>
          <a:bodyPr/>
          <a:lstStyle/>
          <a:p>
            <a:r>
              <a:rPr lang="fr-FR" sz="1400" b="1" dirty="0" smtClean="0">
                <a:solidFill>
                  <a:schemeClr val="bg1"/>
                </a:solidFill>
              </a:rPr>
              <a:t>PPS Lande Décembre 2018</a:t>
            </a:r>
            <a:endParaRPr lang="fr-FR" sz="1400" b="1" dirty="0">
              <a:solidFill>
                <a:schemeClr val="bg1"/>
              </a:solidFill>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400" b="1" smtClean="0">
                <a:solidFill>
                  <a:schemeClr val="bg1"/>
                </a:solidFill>
              </a:rPr>
              <a:pPr/>
              <a:t>6</a:t>
            </a:fld>
            <a:endParaRPr lang="fr-FR" sz="1400" b="1" dirty="0">
              <a:solidFill>
                <a:schemeClr val="bg1"/>
              </a:solidFill>
            </a:endParaRPr>
          </a:p>
        </p:txBody>
      </p:sp>
      <p:sp>
        <p:nvSpPr>
          <p:cNvPr id="2" name="Rectangle 1"/>
          <p:cNvSpPr/>
          <p:nvPr/>
        </p:nvSpPr>
        <p:spPr>
          <a:xfrm>
            <a:off x="1271464" y="1859339"/>
            <a:ext cx="9649072" cy="3139321"/>
          </a:xfrm>
          <a:prstGeom prst="rect">
            <a:avLst/>
          </a:prstGeom>
        </p:spPr>
        <p:txBody>
          <a:bodyPr wrap="square">
            <a:spAutoFit/>
          </a:bodyPr>
          <a:lstStyle/>
          <a:p>
            <a:r>
              <a:rPr lang="fr-FR" sz="6600" b="1" dirty="0">
                <a:ln>
                  <a:solidFill>
                    <a:srgbClr val="FFFF00"/>
                  </a:solidFill>
                </a:ln>
                <a:solidFill>
                  <a:schemeClr val="bg1"/>
                </a:solidFill>
                <a:latin typeface="Brush Script MT" panose="03060802040406070304" pitchFamily="66" charset="0"/>
              </a:rPr>
              <a:t>Macaron pour vieux conducteurs.</a:t>
            </a:r>
          </a:p>
          <a:p>
            <a:endParaRPr lang="fr-FR" sz="6600" b="1" dirty="0">
              <a:ln>
                <a:solidFill>
                  <a:srgbClr val="FFFF00"/>
                </a:solidFill>
              </a:ln>
              <a:solidFill>
                <a:schemeClr val="bg1"/>
              </a:solidFill>
              <a:latin typeface="Brush Script MT" panose="03060802040406070304" pitchFamily="66" charset="0"/>
            </a:endParaRPr>
          </a:p>
          <a:p>
            <a:r>
              <a:rPr lang="fr-FR" sz="6600" b="1" dirty="0" smtClean="0">
                <a:ln>
                  <a:solidFill>
                    <a:srgbClr val="FFFF00"/>
                  </a:solidFill>
                </a:ln>
                <a:solidFill>
                  <a:schemeClr val="bg1"/>
                </a:solidFill>
                <a:latin typeface="Brush Script MT" panose="03060802040406070304" pitchFamily="66" charset="0"/>
              </a:rPr>
              <a:t>          Coup </a:t>
            </a:r>
            <a:r>
              <a:rPr lang="fr-FR" sz="6600" b="1" dirty="0">
                <a:ln>
                  <a:solidFill>
                    <a:srgbClr val="FFFF00"/>
                  </a:solidFill>
                </a:ln>
                <a:solidFill>
                  <a:schemeClr val="bg1"/>
                </a:solidFill>
                <a:latin typeface="Brush Script MT" panose="03060802040406070304" pitchFamily="66" charset="0"/>
              </a:rPr>
              <a:t>de gueule </a:t>
            </a:r>
          </a:p>
        </p:txBody>
      </p:sp>
    </p:spTree>
    <p:extLst>
      <p:ext uri="{BB962C8B-B14F-4D97-AF65-F5344CB8AC3E}">
        <p14:creationId xmlns:p14="http://schemas.microsoft.com/office/powerpoint/2010/main" val="1401732411"/>
      </p:ext>
    </p:extLst>
  </p:cSld>
  <p:clrMapOvr>
    <a:masterClrMapping/>
  </p:clrMapOvr>
  <mc:AlternateContent xmlns:mc="http://schemas.openxmlformats.org/markup-compatibility/2006">
    <mc:Choice xmlns:p14="http://schemas.microsoft.com/office/powerpoint/2010/main" Requires="p14">
      <p:transition spd="slow" p14:dur="4500" advTm="6000">
        <p:circle/>
      </p:transition>
    </mc:Choice>
    <mc:Fallback>
      <p:transition spd="slow" advTm="6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2" end="2"/>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2" end="2"/>
                                            </p:txEl>
                                          </p:spTgt>
                                        </p:tgtEl>
                                        <p:attrNameLst>
                                          <p:attrName>ppt_w</p:attrName>
                                        </p:attrNameLst>
                                      </p:cBhvr>
                                    </p:anim>
                                    <p:anim by="(#ppt_w*0.50)" calcmode="lin" valueType="num">
                                      <p:cBhvr>
                                        <p:cTn id="16" dur="500" decel="50000" autoRev="1" fill="hold">
                                          <p:stCondLst>
                                            <p:cond delay="0"/>
                                          </p:stCondLst>
                                        </p:cTn>
                                        <p:tgtEl>
                                          <p:spTgt spid="2">
                                            <p:txEl>
                                              <p:pRg st="2" end="2"/>
                                            </p:txEl>
                                          </p:spTgt>
                                        </p:tgtEl>
                                        <p:attrNameLst>
                                          <p:attrName>ppt_x</p:attrName>
                                        </p:attrNameLst>
                                      </p:cBhvr>
                                    </p:anim>
                                    <p:anim from="(-#ppt_h/2)" to="(#ppt_y)" calcmode="lin" valueType="num">
                                      <p:cBhvr>
                                        <p:cTn id="17" dur="1000" fill="hold">
                                          <p:stCondLst>
                                            <p:cond delay="0"/>
                                          </p:stCondLst>
                                        </p:cTn>
                                        <p:tgtEl>
                                          <p:spTgt spid="2">
                                            <p:txEl>
                                              <p:pRg st="2" end="2"/>
                                            </p:txEl>
                                          </p:spTgt>
                                        </p:tgtEl>
                                        <p:attrNameLst>
                                          <p:attrName>ppt_y</p:attrName>
                                        </p:attrNameLst>
                                      </p:cBhvr>
                                    </p:anim>
                                    <p:animRot by="21600000">
                                      <p:cBhvr>
                                        <p:cTn id="18"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1995" y="185647"/>
            <a:ext cx="11748010" cy="6486706"/>
          </a:xfrm>
          <a:prstGeom prst="rect">
            <a:avLst/>
          </a:prstGeom>
        </p:spPr>
      </p:pic>
      <p:sp>
        <p:nvSpPr>
          <p:cNvPr id="5" name="Espace réservé de la date 4"/>
          <p:cNvSpPr>
            <a:spLocks noGrp="1"/>
          </p:cNvSpPr>
          <p:nvPr>
            <p:ph type="dt" sz="half" idx="10"/>
          </p:nvPr>
        </p:nvSpPr>
        <p:spPr/>
        <p:txBody>
          <a:bodyPr/>
          <a:lstStyle/>
          <a:p>
            <a:fld id="{3379154C-2F43-4889-82F9-97D1F595FE32}" type="datetime1">
              <a:rPr lang="fr-FR" sz="1400" b="1" smtClean="0">
                <a:solidFill>
                  <a:schemeClr val="bg1"/>
                </a:solidFill>
              </a:rPr>
              <a:t>02/12/2018</a:t>
            </a:fld>
            <a:endParaRPr lang="fr-FR" b="1" dirty="0">
              <a:solidFill>
                <a:schemeClr val="bg1"/>
              </a:solidFill>
            </a:endParaRPr>
          </a:p>
        </p:txBody>
      </p:sp>
      <p:sp>
        <p:nvSpPr>
          <p:cNvPr id="6" name="Espace réservé du pied de page 5"/>
          <p:cNvSpPr>
            <a:spLocks noGrp="1"/>
          </p:cNvSpPr>
          <p:nvPr>
            <p:ph type="ftr" sz="quarter" idx="11"/>
          </p:nvPr>
        </p:nvSpPr>
        <p:spPr/>
        <p:txBody>
          <a:bodyPr/>
          <a:lstStyle/>
          <a:p>
            <a:r>
              <a:rPr lang="fr-FR" sz="1400" b="1" dirty="0" smtClean="0">
                <a:solidFill>
                  <a:schemeClr val="bg1"/>
                </a:solidFill>
              </a:rPr>
              <a:t>PPS Lande Décembre 2018</a:t>
            </a:r>
            <a:endParaRPr lang="fr-FR" sz="1400" b="1" dirty="0">
              <a:solidFill>
                <a:schemeClr val="bg1"/>
              </a:solidFill>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400" b="1" smtClean="0">
                <a:solidFill>
                  <a:schemeClr val="bg1"/>
                </a:solidFill>
              </a:rPr>
              <a:pPr/>
              <a:t>7</a:t>
            </a:fld>
            <a:endParaRPr lang="fr-FR" sz="1400" b="1" dirty="0">
              <a:solidFill>
                <a:schemeClr val="bg1"/>
              </a:solidFill>
            </a:endParaRPr>
          </a:p>
        </p:txBody>
      </p:sp>
      <p:sp>
        <p:nvSpPr>
          <p:cNvPr id="2" name="Rectangle 1"/>
          <p:cNvSpPr/>
          <p:nvPr/>
        </p:nvSpPr>
        <p:spPr>
          <a:xfrm>
            <a:off x="1235460" y="843677"/>
            <a:ext cx="9721080" cy="5170646"/>
          </a:xfrm>
          <a:prstGeom prst="rect">
            <a:avLst/>
          </a:prstGeom>
        </p:spPr>
        <p:txBody>
          <a:bodyPr wrap="square">
            <a:spAutoFit/>
          </a:bodyPr>
          <a:lstStyle/>
          <a:p>
            <a:r>
              <a:rPr lang="fr-FR" sz="6600" b="1" dirty="0">
                <a:ln>
                  <a:solidFill>
                    <a:srgbClr val="FFFF00"/>
                  </a:solidFill>
                </a:ln>
                <a:solidFill>
                  <a:schemeClr val="bg1"/>
                </a:solidFill>
                <a:latin typeface="Brush Script MT" panose="03060802040406070304" pitchFamily="66" charset="0"/>
              </a:rPr>
              <a:t>La chasse aux vieux est ouverte !</a:t>
            </a:r>
          </a:p>
          <a:p>
            <a:endParaRPr lang="fr-FR" sz="6600" b="1" dirty="0">
              <a:ln>
                <a:solidFill>
                  <a:srgbClr val="FFFF00"/>
                </a:solidFill>
              </a:ln>
              <a:solidFill>
                <a:schemeClr val="bg1"/>
              </a:solidFill>
              <a:latin typeface="Brush Script MT" panose="03060802040406070304" pitchFamily="66" charset="0"/>
            </a:endParaRPr>
          </a:p>
          <a:p>
            <a:r>
              <a:rPr lang="fr-FR" sz="6600" b="1" dirty="0" smtClean="0">
                <a:ln>
                  <a:solidFill>
                    <a:srgbClr val="FFFF00"/>
                  </a:solidFill>
                </a:ln>
                <a:solidFill>
                  <a:schemeClr val="bg1"/>
                </a:solidFill>
                <a:latin typeface="Brush Script MT" panose="03060802040406070304" pitchFamily="66" charset="0"/>
              </a:rPr>
              <a:t>Pour </a:t>
            </a:r>
            <a:r>
              <a:rPr lang="fr-FR" sz="6600" b="1" dirty="0">
                <a:ln>
                  <a:solidFill>
                    <a:srgbClr val="FFFF00"/>
                  </a:solidFill>
                </a:ln>
                <a:solidFill>
                  <a:schemeClr val="bg1"/>
                </a:solidFill>
                <a:latin typeface="Brush Script MT" panose="03060802040406070304" pitchFamily="66" charset="0"/>
              </a:rPr>
              <a:t>ceux qui ont 70 ans, pour ceux qui les auront vers 2018,  et pour tous les autres.. à venir</a:t>
            </a:r>
          </a:p>
        </p:txBody>
      </p:sp>
    </p:spTree>
    <p:extLst>
      <p:ext uri="{BB962C8B-B14F-4D97-AF65-F5344CB8AC3E}">
        <p14:creationId xmlns:p14="http://schemas.microsoft.com/office/powerpoint/2010/main" val="741023376"/>
      </p:ext>
    </p:extLst>
  </p:cSld>
  <p:clrMapOvr>
    <a:masterClrMapping/>
  </p:clrMapOvr>
  <mc:AlternateContent xmlns:mc="http://schemas.openxmlformats.org/markup-compatibility/2006">
    <mc:Choice xmlns:p14="http://schemas.microsoft.com/office/powerpoint/2010/main" Requires="p14">
      <p:transition spd="slow" p14:dur="4500" advTm="6000">
        <p:circle/>
      </p:transition>
    </mc:Choice>
    <mc:Fallback>
      <p:transition spd="slow" advTm="6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2" end="2"/>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2" end="2"/>
                                            </p:txEl>
                                          </p:spTgt>
                                        </p:tgtEl>
                                        <p:attrNameLst>
                                          <p:attrName>ppt_w</p:attrName>
                                        </p:attrNameLst>
                                      </p:cBhvr>
                                    </p:anim>
                                    <p:anim by="(#ppt_w*0.50)" calcmode="lin" valueType="num">
                                      <p:cBhvr>
                                        <p:cTn id="16" dur="500" decel="50000" autoRev="1" fill="hold">
                                          <p:stCondLst>
                                            <p:cond delay="0"/>
                                          </p:stCondLst>
                                        </p:cTn>
                                        <p:tgtEl>
                                          <p:spTgt spid="2">
                                            <p:txEl>
                                              <p:pRg st="2" end="2"/>
                                            </p:txEl>
                                          </p:spTgt>
                                        </p:tgtEl>
                                        <p:attrNameLst>
                                          <p:attrName>ppt_x</p:attrName>
                                        </p:attrNameLst>
                                      </p:cBhvr>
                                    </p:anim>
                                    <p:anim from="(-#ppt_h/2)" to="(#ppt_y)" calcmode="lin" valueType="num">
                                      <p:cBhvr>
                                        <p:cTn id="17" dur="1000" fill="hold">
                                          <p:stCondLst>
                                            <p:cond delay="0"/>
                                          </p:stCondLst>
                                        </p:cTn>
                                        <p:tgtEl>
                                          <p:spTgt spid="2">
                                            <p:txEl>
                                              <p:pRg st="2" end="2"/>
                                            </p:txEl>
                                          </p:spTgt>
                                        </p:tgtEl>
                                        <p:attrNameLst>
                                          <p:attrName>ppt_y</p:attrName>
                                        </p:attrNameLst>
                                      </p:cBhvr>
                                    </p:anim>
                                    <p:animRot by="21600000">
                                      <p:cBhvr>
                                        <p:cTn id="18"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1995" y="185647"/>
            <a:ext cx="11748010" cy="6486706"/>
          </a:xfrm>
          <a:prstGeom prst="rect">
            <a:avLst/>
          </a:prstGeom>
        </p:spPr>
      </p:pic>
      <p:sp>
        <p:nvSpPr>
          <p:cNvPr id="5" name="Espace réservé de la date 4"/>
          <p:cNvSpPr>
            <a:spLocks noGrp="1"/>
          </p:cNvSpPr>
          <p:nvPr>
            <p:ph type="dt" sz="half" idx="10"/>
          </p:nvPr>
        </p:nvSpPr>
        <p:spPr/>
        <p:txBody>
          <a:bodyPr/>
          <a:lstStyle/>
          <a:p>
            <a:fld id="{3379154C-2F43-4889-82F9-97D1F595FE32}" type="datetime1">
              <a:rPr lang="fr-FR" sz="1400" b="1" smtClean="0">
                <a:solidFill>
                  <a:schemeClr val="bg1"/>
                </a:solidFill>
              </a:rPr>
              <a:t>02/12/2018</a:t>
            </a:fld>
            <a:endParaRPr lang="fr-FR" b="1" dirty="0">
              <a:solidFill>
                <a:schemeClr val="bg1"/>
              </a:solidFill>
            </a:endParaRPr>
          </a:p>
        </p:txBody>
      </p:sp>
      <p:sp>
        <p:nvSpPr>
          <p:cNvPr id="6" name="Espace réservé du pied de page 5"/>
          <p:cNvSpPr>
            <a:spLocks noGrp="1"/>
          </p:cNvSpPr>
          <p:nvPr>
            <p:ph type="ftr" sz="quarter" idx="11"/>
          </p:nvPr>
        </p:nvSpPr>
        <p:spPr/>
        <p:txBody>
          <a:bodyPr/>
          <a:lstStyle/>
          <a:p>
            <a:r>
              <a:rPr lang="fr-FR" sz="1400" b="1" dirty="0" smtClean="0">
                <a:solidFill>
                  <a:schemeClr val="bg1"/>
                </a:solidFill>
              </a:rPr>
              <a:t>PPS Lande Décembre 2018</a:t>
            </a:r>
            <a:endParaRPr lang="fr-FR" sz="1400" b="1" dirty="0">
              <a:solidFill>
                <a:schemeClr val="bg1"/>
              </a:solidFill>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400" b="1" smtClean="0">
                <a:solidFill>
                  <a:schemeClr val="bg1"/>
                </a:solidFill>
              </a:rPr>
              <a:pPr/>
              <a:t>8</a:t>
            </a:fld>
            <a:endParaRPr lang="fr-FR" sz="1400" b="1" dirty="0">
              <a:solidFill>
                <a:schemeClr val="bg1"/>
              </a:solidFill>
            </a:endParaRPr>
          </a:p>
        </p:txBody>
      </p:sp>
      <p:sp>
        <p:nvSpPr>
          <p:cNvPr id="2" name="Rectangle 1"/>
          <p:cNvSpPr/>
          <p:nvPr/>
        </p:nvSpPr>
        <p:spPr>
          <a:xfrm>
            <a:off x="1055440" y="697237"/>
            <a:ext cx="10369152" cy="5170646"/>
          </a:xfrm>
          <a:prstGeom prst="rect">
            <a:avLst/>
          </a:prstGeom>
          <a:ln>
            <a:noFill/>
          </a:ln>
        </p:spPr>
        <p:txBody>
          <a:bodyPr wrap="square">
            <a:spAutoFit/>
          </a:bodyPr>
          <a:lstStyle/>
          <a:p>
            <a:r>
              <a:rPr lang="fr-FR" sz="6600" b="1" dirty="0">
                <a:ln>
                  <a:solidFill>
                    <a:srgbClr val="FFFF00"/>
                  </a:solidFill>
                </a:ln>
                <a:solidFill>
                  <a:schemeClr val="bg1"/>
                </a:solidFill>
                <a:latin typeface="Brush Script MT" panose="03060802040406070304" pitchFamily="66" charset="0"/>
              </a:rPr>
              <a:t>Bien que les plus de 70 ans représentent en France 16% des automobilistes  et qu'ils ne soient mis en cause que dans 9% des accidents. Moins dangereux que les jeunes..</a:t>
            </a:r>
          </a:p>
        </p:txBody>
      </p:sp>
    </p:spTree>
    <p:extLst>
      <p:ext uri="{BB962C8B-B14F-4D97-AF65-F5344CB8AC3E}">
        <p14:creationId xmlns:p14="http://schemas.microsoft.com/office/powerpoint/2010/main" val="657551199"/>
      </p:ext>
    </p:extLst>
  </p:cSld>
  <p:clrMapOvr>
    <a:masterClrMapping/>
  </p:clrMapOvr>
  <mc:AlternateContent xmlns:mc="http://schemas.openxmlformats.org/markup-compatibility/2006">
    <mc:Choice xmlns:p14="http://schemas.microsoft.com/office/powerpoint/2010/main" Requires="p14">
      <p:transition spd="slow" p14:dur="4500" advTm="6000">
        <p:circle/>
      </p:transition>
    </mc:Choice>
    <mc:Fallback>
      <p:transition spd="slow" advTm="6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1995" y="185647"/>
            <a:ext cx="11748010" cy="6486706"/>
          </a:xfrm>
          <a:prstGeom prst="rect">
            <a:avLst/>
          </a:prstGeom>
        </p:spPr>
      </p:pic>
      <p:sp>
        <p:nvSpPr>
          <p:cNvPr id="5" name="Espace réservé de la date 4"/>
          <p:cNvSpPr>
            <a:spLocks noGrp="1"/>
          </p:cNvSpPr>
          <p:nvPr>
            <p:ph type="dt" sz="half" idx="10"/>
          </p:nvPr>
        </p:nvSpPr>
        <p:spPr/>
        <p:txBody>
          <a:bodyPr/>
          <a:lstStyle/>
          <a:p>
            <a:fld id="{3379154C-2F43-4889-82F9-97D1F595FE32}" type="datetime1">
              <a:rPr lang="fr-FR" sz="1400" b="1" smtClean="0">
                <a:solidFill>
                  <a:schemeClr val="bg1"/>
                </a:solidFill>
              </a:rPr>
              <a:t>02/12/2018</a:t>
            </a:fld>
            <a:endParaRPr lang="fr-FR" b="1" dirty="0">
              <a:solidFill>
                <a:schemeClr val="bg1"/>
              </a:solidFill>
            </a:endParaRPr>
          </a:p>
        </p:txBody>
      </p:sp>
      <p:sp>
        <p:nvSpPr>
          <p:cNvPr id="6" name="Espace réservé du pied de page 5"/>
          <p:cNvSpPr>
            <a:spLocks noGrp="1"/>
          </p:cNvSpPr>
          <p:nvPr>
            <p:ph type="ftr" sz="quarter" idx="11"/>
          </p:nvPr>
        </p:nvSpPr>
        <p:spPr/>
        <p:txBody>
          <a:bodyPr/>
          <a:lstStyle/>
          <a:p>
            <a:r>
              <a:rPr lang="fr-FR" sz="1400" b="1" dirty="0" smtClean="0">
                <a:solidFill>
                  <a:schemeClr val="bg1"/>
                </a:solidFill>
              </a:rPr>
              <a:t>PPS Lande Décembre 2018</a:t>
            </a:r>
            <a:endParaRPr lang="fr-FR" sz="1400" b="1" dirty="0">
              <a:solidFill>
                <a:schemeClr val="bg1"/>
              </a:solidFill>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400" b="1" smtClean="0">
                <a:solidFill>
                  <a:schemeClr val="bg1"/>
                </a:solidFill>
              </a:rPr>
              <a:pPr/>
              <a:t>9</a:t>
            </a:fld>
            <a:endParaRPr lang="fr-FR" sz="1400" b="1" dirty="0">
              <a:solidFill>
                <a:schemeClr val="bg1"/>
              </a:solidFill>
            </a:endParaRPr>
          </a:p>
        </p:txBody>
      </p:sp>
      <p:sp>
        <p:nvSpPr>
          <p:cNvPr id="2" name="Rectangle 1"/>
          <p:cNvSpPr/>
          <p:nvPr/>
        </p:nvSpPr>
        <p:spPr>
          <a:xfrm>
            <a:off x="983432" y="843677"/>
            <a:ext cx="10225136" cy="5170646"/>
          </a:xfrm>
          <a:prstGeom prst="rect">
            <a:avLst/>
          </a:prstGeom>
        </p:spPr>
        <p:txBody>
          <a:bodyPr wrap="square">
            <a:spAutoFit/>
          </a:bodyPr>
          <a:lstStyle/>
          <a:p>
            <a:r>
              <a:rPr lang="fr-FR" sz="6600" b="1" dirty="0">
                <a:ln>
                  <a:solidFill>
                    <a:srgbClr val="FFFF00"/>
                  </a:solidFill>
                </a:ln>
                <a:solidFill>
                  <a:schemeClr val="bg1"/>
                </a:solidFill>
                <a:latin typeface="Brush Script MT" panose="03060802040406070304" pitchFamily="66" charset="0"/>
              </a:rPr>
              <a:t>L'idée de signaler les personnes âgées au volant est venue d'un certain Gilles Renard. Illustre inconnu, </a:t>
            </a:r>
            <a:r>
              <a:rPr lang="fr-FR" sz="6600" b="1" dirty="0" err="1">
                <a:ln>
                  <a:solidFill>
                    <a:srgbClr val="FFFF00"/>
                  </a:solidFill>
                </a:ln>
                <a:solidFill>
                  <a:schemeClr val="bg1"/>
                </a:solidFill>
                <a:latin typeface="Brush Script MT" panose="03060802040406070304" pitchFamily="66" charset="0"/>
              </a:rPr>
              <a:t>auto-entrepreneur</a:t>
            </a:r>
            <a:r>
              <a:rPr lang="fr-FR" sz="6600" b="1" dirty="0">
                <a:ln>
                  <a:solidFill>
                    <a:srgbClr val="FFFF00"/>
                  </a:solidFill>
                </a:ln>
                <a:solidFill>
                  <a:schemeClr val="bg1"/>
                </a:solidFill>
                <a:latin typeface="Brush Script MT" panose="03060802040406070304" pitchFamily="66" charset="0"/>
              </a:rPr>
              <a:t> en fabrication de merde en tout genre.</a:t>
            </a:r>
          </a:p>
        </p:txBody>
      </p:sp>
    </p:spTree>
    <p:extLst>
      <p:ext uri="{BB962C8B-B14F-4D97-AF65-F5344CB8AC3E}">
        <p14:creationId xmlns:p14="http://schemas.microsoft.com/office/powerpoint/2010/main" val="4190673480"/>
      </p:ext>
    </p:extLst>
  </p:cSld>
  <p:clrMapOvr>
    <a:masterClrMapping/>
  </p:clrMapOvr>
  <mc:AlternateContent xmlns:mc="http://schemas.openxmlformats.org/markup-compatibility/2006">
    <mc:Choice xmlns:p14="http://schemas.microsoft.com/office/powerpoint/2010/main" Requires="p14">
      <p:transition spd="slow" p14:dur="4500" advTm="6000">
        <p:circle/>
      </p:transition>
    </mc:Choice>
    <mc:Fallback>
      <p:transition spd="slow" advTm="6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1995" y="185647"/>
            <a:ext cx="11748010" cy="6486706"/>
          </a:xfrm>
          <a:prstGeom prst="rect">
            <a:avLst/>
          </a:prstGeom>
        </p:spPr>
      </p:pic>
      <p:sp>
        <p:nvSpPr>
          <p:cNvPr id="5" name="Espace réservé de la date 4"/>
          <p:cNvSpPr>
            <a:spLocks noGrp="1"/>
          </p:cNvSpPr>
          <p:nvPr>
            <p:ph type="dt" sz="half" idx="10"/>
          </p:nvPr>
        </p:nvSpPr>
        <p:spPr/>
        <p:txBody>
          <a:bodyPr/>
          <a:lstStyle/>
          <a:p>
            <a:fld id="{3379154C-2F43-4889-82F9-97D1F595FE32}" type="datetime1">
              <a:rPr lang="fr-FR" sz="1400" b="1" smtClean="0">
                <a:solidFill>
                  <a:schemeClr val="bg1"/>
                </a:solidFill>
              </a:rPr>
              <a:t>02/12/2018</a:t>
            </a:fld>
            <a:endParaRPr lang="fr-FR" b="1" dirty="0">
              <a:solidFill>
                <a:schemeClr val="bg1"/>
              </a:solidFill>
            </a:endParaRPr>
          </a:p>
        </p:txBody>
      </p:sp>
      <p:sp>
        <p:nvSpPr>
          <p:cNvPr id="6" name="Espace réservé du pied de page 5"/>
          <p:cNvSpPr>
            <a:spLocks noGrp="1"/>
          </p:cNvSpPr>
          <p:nvPr>
            <p:ph type="ftr" sz="quarter" idx="11"/>
          </p:nvPr>
        </p:nvSpPr>
        <p:spPr/>
        <p:txBody>
          <a:bodyPr/>
          <a:lstStyle/>
          <a:p>
            <a:r>
              <a:rPr lang="fr-FR" sz="1400" b="1" dirty="0" smtClean="0">
                <a:solidFill>
                  <a:schemeClr val="bg1"/>
                </a:solidFill>
              </a:rPr>
              <a:t>PPS Lande Décembre 2018</a:t>
            </a:r>
            <a:endParaRPr lang="fr-FR" sz="1400" b="1" dirty="0">
              <a:solidFill>
                <a:schemeClr val="bg1"/>
              </a:solidFill>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400" b="1" smtClean="0">
                <a:solidFill>
                  <a:schemeClr val="bg1"/>
                </a:solidFill>
              </a:rPr>
              <a:pPr/>
              <a:t>10</a:t>
            </a:fld>
            <a:endParaRPr lang="fr-FR" sz="1400" b="1" dirty="0">
              <a:solidFill>
                <a:schemeClr val="bg1"/>
              </a:solidFill>
            </a:endParaRPr>
          </a:p>
        </p:txBody>
      </p:sp>
      <p:sp>
        <p:nvSpPr>
          <p:cNvPr id="2" name="Rectangle 1"/>
          <p:cNvSpPr/>
          <p:nvPr/>
        </p:nvSpPr>
        <p:spPr>
          <a:xfrm>
            <a:off x="1487488" y="1351508"/>
            <a:ext cx="9073008" cy="4154984"/>
          </a:xfrm>
          <a:prstGeom prst="rect">
            <a:avLst/>
          </a:prstGeom>
        </p:spPr>
        <p:txBody>
          <a:bodyPr wrap="square">
            <a:spAutoFit/>
          </a:bodyPr>
          <a:lstStyle/>
          <a:p>
            <a:r>
              <a:rPr lang="fr-FR" sz="6600" b="1" dirty="0">
                <a:ln>
                  <a:solidFill>
                    <a:srgbClr val="FFFF00"/>
                  </a:solidFill>
                </a:ln>
                <a:solidFill>
                  <a:schemeClr val="bg1"/>
                </a:solidFill>
                <a:latin typeface="Brush Script MT" panose="03060802040406070304" pitchFamily="66" charset="0"/>
              </a:rPr>
              <a:t>Depuis quatre ans, il a monté son association (encore une </a:t>
            </a:r>
            <a:r>
              <a:rPr lang="fr-FR" sz="6600" b="1" dirty="0" err="1">
                <a:ln>
                  <a:solidFill>
                    <a:srgbClr val="FFFF00"/>
                  </a:solidFill>
                </a:ln>
                <a:solidFill>
                  <a:schemeClr val="bg1"/>
                </a:solidFill>
                <a:latin typeface="Brush Script MT" panose="03060802040406070304" pitchFamily="66" charset="0"/>
              </a:rPr>
              <a:t>assosse</a:t>
            </a:r>
            <a:r>
              <a:rPr lang="fr-FR" sz="6600" b="1" dirty="0">
                <a:ln>
                  <a:solidFill>
                    <a:srgbClr val="FFFF00"/>
                  </a:solidFill>
                </a:ln>
                <a:solidFill>
                  <a:schemeClr val="bg1"/>
                </a:solidFill>
                <a:latin typeface="Brush Script MT" panose="03060802040406070304" pitchFamily="66" charset="0"/>
              </a:rPr>
              <a:t>) et a vendu près de 1 200 autocollants à 4 € euros. </a:t>
            </a:r>
          </a:p>
        </p:txBody>
      </p:sp>
    </p:spTree>
    <p:extLst>
      <p:ext uri="{BB962C8B-B14F-4D97-AF65-F5344CB8AC3E}">
        <p14:creationId xmlns:p14="http://schemas.microsoft.com/office/powerpoint/2010/main" val="1454871065"/>
      </p:ext>
    </p:extLst>
  </p:cSld>
  <p:clrMapOvr>
    <a:masterClrMapping/>
  </p:clrMapOvr>
  <mc:AlternateContent xmlns:mc="http://schemas.openxmlformats.org/markup-compatibility/2006">
    <mc:Choice xmlns:p14="http://schemas.microsoft.com/office/powerpoint/2010/main" Requires="p14">
      <p:transition spd="slow" p14:dur="4500" advTm="6000">
        <p:circle/>
      </p:transition>
    </mc:Choice>
    <mc:Fallback>
      <p:transition spd="slow" advTm="6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1995" y="185647"/>
            <a:ext cx="11748010" cy="6486706"/>
          </a:xfrm>
          <a:prstGeom prst="rect">
            <a:avLst/>
          </a:prstGeom>
        </p:spPr>
      </p:pic>
      <p:sp>
        <p:nvSpPr>
          <p:cNvPr id="5" name="Espace réservé de la date 4"/>
          <p:cNvSpPr>
            <a:spLocks noGrp="1"/>
          </p:cNvSpPr>
          <p:nvPr>
            <p:ph type="dt" sz="half" idx="10"/>
          </p:nvPr>
        </p:nvSpPr>
        <p:spPr/>
        <p:txBody>
          <a:bodyPr/>
          <a:lstStyle/>
          <a:p>
            <a:fld id="{3379154C-2F43-4889-82F9-97D1F595FE32}" type="datetime1">
              <a:rPr lang="fr-FR" sz="1400" b="1" smtClean="0">
                <a:solidFill>
                  <a:schemeClr val="bg1"/>
                </a:solidFill>
              </a:rPr>
              <a:t>02/12/2018</a:t>
            </a:fld>
            <a:endParaRPr lang="fr-FR" b="1" dirty="0">
              <a:solidFill>
                <a:schemeClr val="bg1"/>
              </a:solidFill>
            </a:endParaRPr>
          </a:p>
        </p:txBody>
      </p:sp>
      <p:sp>
        <p:nvSpPr>
          <p:cNvPr id="6" name="Espace réservé du pied de page 5"/>
          <p:cNvSpPr>
            <a:spLocks noGrp="1"/>
          </p:cNvSpPr>
          <p:nvPr>
            <p:ph type="ftr" sz="quarter" idx="11"/>
          </p:nvPr>
        </p:nvSpPr>
        <p:spPr/>
        <p:txBody>
          <a:bodyPr/>
          <a:lstStyle/>
          <a:p>
            <a:r>
              <a:rPr lang="fr-FR" sz="1400" b="1" dirty="0" smtClean="0">
                <a:solidFill>
                  <a:schemeClr val="bg1"/>
                </a:solidFill>
              </a:rPr>
              <a:t>PPS Lande Décembre 2018</a:t>
            </a:r>
            <a:endParaRPr lang="fr-FR" sz="1400" b="1" dirty="0">
              <a:solidFill>
                <a:schemeClr val="bg1"/>
              </a:solidFill>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400" b="1" smtClean="0">
                <a:solidFill>
                  <a:schemeClr val="bg1"/>
                </a:solidFill>
              </a:rPr>
              <a:pPr/>
              <a:t>11</a:t>
            </a:fld>
            <a:endParaRPr lang="fr-FR" sz="1400" b="1" dirty="0">
              <a:solidFill>
                <a:schemeClr val="bg1"/>
              </a:solidFill>
            </a:endParaRPr>
          </a:p>
        </p:txBody>
      </p:sp>
      <p:sp>
        <p:nvSpPr>
          <p:cNvPr id="2" name="Rectangle 1"/>
          <p:cNvSpPr/>
          <p:nvPr/>
        </p:nvSpPr>
        <p:spPr>
          <a:xfrm>
            <a:off x="244984" y="185647"/>
            <a:ext cx="11784633" cy="6555641"/>
          </a:xfrm>
          <a:prstGeom prst="rect">
            <a:avLst/>
          </a:prstGeom>
        </p:spPr>
        <p:txBody>
          <a:bodyPr wrap="square">
            <a:spAutoFit/>
          </a:bodyPr>
          <a:lstStyle/>
          <a:p>
            <a:r>
              <a:rPr lang="fr-FR" sz="6000" b="1" dirty="0">
                <a:ln>
                  <a:solidFill>
                    <a:srgbClr val="FFFF00"/>
                  </a:solidFill>
                </a:ln>
                <a:solidFill>
                  <a:schemeClr val="bg1"/>
                </a:solidFill>
                <a:latin typeface="Brush Script MT" panose="03060802040406070304" pitchFamily="66" charset="0"/>
              </a:rPr>
              <a:t>Depuis quatre ans, il a monté son association (encore une </a:t>
            </a:r>
            <a:r>
              <a:rPr lang="fr-FR" sz="6000" b="1" dirty="0" err="1">
                <a:ln>
                  <a:solidFill>
                    <a:srgbClr val="FFFF00"/>
                  </a:solidFill>
                </a:ln>
                <a:solidFill>
                  <a:schemeClr val="bg1"/>
                </a:solidFill>
                <a:latin typeface="Brush Script MT" panose="03060802040406070304" pitchFamily="66" charset="0"/>
              </a:rPr>
              <a:t>assosse</a:t>
            </a:r>
            <a:r>
              <a:rPr lang="fr-FR" sz="6000" b="1" dirty="0">
                <a:ln>
                  <a:solidFill>
                    <a:srgbClr val="FFFF00"/>
                  </a:solidFill>
                </a:ln>
                <a:solidFill>
                  <a:schemeClr val="bg1"/>
                </a:solidFill>
                <a:latin typeface="Brush Script MT" panose="03060802040406070304" pitchFamily="66" charset="0"/>
              </a:rPr>
              <a:t>) et a vendu près de 1 200 autocollants à 4 € euros.  (Bizarre, le même prix que le vignette propre pour rouler dans Paris !!!)</a:t>
            </a:r>
          </a:p>
          <a:p>
            <a:r>
              <a:rPr lang="fr-FR" sz="6000" b="1" dirty="0" smtClean="0">
                <a:ln>
                  <a:solidFill>
                    <a:srgbClr val="FFFF00"/>
                  </a:solidFill>
                </a:ln>
                <a:solidFill>
                  <a:schemeClr val="bg1"/>
                </a:solidFill>
                <a:latin typeface="Brush Script MT" panose="03060802040406070304" pitchFamily="66" charset="0"/>
              </a:rPr>
              <a:t> </a:t>
            </a:r>
            <a:r>
              <a:rPr lang="fr-FR" sz="6000" b="1" dirty="0">
                <a:ln>
                  <a:solidFill>
                    <a:srgbClr val="FFFF00"/>
                  </a:solidFill>
                </a:ln>
                <a:solidFill>
                  <a:schemeClr val="bg1"/>
                </a:solidFill>
                <a:latin typeface="Brush Script MT" panose="03060802040406070304" pitchFamily="66" charset="0"/>
              </a:rPr>
              <a:t>Pour lui, il ne s'agit pas de montrer du doigt les personnes âgées, mais de les aider. </a:t>
            </a:r>
          </a:p>
        </p:txBody>
      </p:sp>
    </p:spTree>
    <p:extLst>
      <p:ext uri="{BB962C8B-B14F-4D97-AF65-F5344CB8AC3E}">
        <p14:creationId xmlns:p14="http://schemas.microsoft.com/office/powerpoint/2010/main" val="762369021"/>
      </p:ext>
    </p:extLst>
  </p:cSld>
  <p:clrMapOvr>
    <a:masterClrMapping/>
  </p:clrMapOvr>
  <mc:AlternateContent xmlns:mc="http://schemas.openxmlformats.org/markup-compatibility/2006">
    <mc:Choice xmlns:p14="http://schemas.microsoft.com/office/powerpoint/2010/main" Requires="p14">
      <p:transition spd="slow" p14:dur="4500" advTm="6000">
        <p:circle/>
      </p:transition>
    </mc:Choice>
    <mc:Fallback>
      <p:transition spd="slow" advTm="6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1995" y="185647"/>
            <a:ext cx="11748010" cy="6486706"/>
          </a:xfrm>
          <a:prstGeom prst="rect">
            <a:avLst/>
          </a:prstGeom>
        </p:spPr>
      </p:pic>
      <p:sp>
        <p:nvSpPr>
          <p:cNvPr id="5" name="Espace réservé de la date 4"/>
          <p:cNvSpPr>
            <a:spLocks noGrp="1"/>
          </p:cNvSpPr>
          <p:nvPr>
            <p:ph type="dt" sz="half" idx="10"/>
          </p:nvPr>
        </p:nvSpPr>
        <p:spPr/>
        <p:txBody>
          <a:bodyPr/>
          <a:lstStyle/>
          <a:p>
            <a:fld id="{3379154C-2F43-4889-82F9-97D1F595FE32}" type="datetime1">
              <a:rPr lang="fr-FR" sz="1400" b="1" smtClean="0">
                <a:solidFill>
                  <a:schemeClr val="bg1"/>
                </a:solidFill>
              </a:rPr>
              <a:t>02/12/2018</a:t>
            </a:fld>
            <a:endParaRPr lang="fr-FR" b="1" dirty="0">
              <a:solidFill>
                <a:schemeClr val="bg1"/>
              </a:solidFill>
            </a:endParaRPr>
          </a:p>
        </p:txBody>
      </p:sp>
      <p:sp>
        <p:nvSpPr>
          <p:cNvPr id="6" name="Espace réservé du pied de page 5"/>
          <p:cNvSpPr>
            <a:spLocks noGrp="1"/>
          </p:cNvSpPr>
          <p:nvPr>
            <p:ph type="ftr" sz="quarter" idx="11"/>
          </p:nvPr>
        </p:nvSpPr>
        <p:spPr/>
        <p:txBody>
          <a:bodyPr/>
          <a:lstStyle/>
          <a:p>
            <a:r>
              <a:rPr lang="fr-FR" sz="1400" b="1" dirty="0" smtClean="0">
                <a:solidFill>
                  <a:schemeClr val="bg1"/>
                </a:solidFill>
              </a:rPr>
              <a:t>PPS Lande Décembre 2018</a:t>
            </a:r>
            <a:endParaRPr lang="fr-FR" sz="1400" b="1" dirty="0">
              <a:solidFill>
                <a:schemeClr val="bg1"/>
              </a:solidFill>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400" b="1" smtClean="0">
                <a:solidFill>
                  <a:schemeClr val="bg1"/>
                </a:solidFill>
              </a:rPr>
              <a:pPr/>
              <a:t>12</a:t>
            </a:fld>
            <a:endParaRPr lang="fr-FR" sz="1400" b="1" dirty="0">
              <a:solidFill>
                <a:schemeClr val="bg1"/>
              </a:solidFill>
            </a:endParaRPr>
          </a:p>
        </p:txBody>
      </p:sp>
      <p:sp>
        <p:nvSpPr>
          <p:cNvPr id="2" name="Rectangle 1"/>
          <p:cNvSpPr/>
          <p:nvPr/>
        </p:nvSpPr>
        <p:spPr>
          <a:xfrm>
            <a:off x="1285854" y="2875002"/>
            <a:ext cx="10296408" cy="1107996"/>
          </a:xfrm>
          <a:prstGeom prst="rect">
            <a:avLst/>
          </a:prstGeom>
        </p:spPr>
        <p:txBody>
          <a:bodyPr wrap="none">
            <a:spAutoFit/>
          </a:bodyPr>
          <a:lstStyle/>
          <a:p>
            <a:r>
              <a:rPr lang="fr-FR" sz="6600" b="1" dirty="0">
                <a:ln>
                  <a:solidFill>
                    <a:srgbClr val="FFFF00"/>
                  </a:solidFill>
                </a:ln>
                <a:solidFill>
                  <a:schemeClr val="bg1"/>
                </a:solidFill>
                <a:latin typeface="Brush Script MT" panose="03060802040406070304" pitchFamily="66" charset="0"/>
              </a:rPr>
              <a:t>(On ne t'a rien demandé Ducon !   )</a:t>
            </a:r>
          </a:p>
        </p:txBody>
      </p:sp>
    </p:spTree>
    <p:extLst>
      <p:ext uri="{BB962C8B-B14F-4D97-AF65-F5344CB8AC3E}">
        <p14:creationId xmlns:p14="http://schemas.microsoft.com/office/powerpoint/2010/main" val="2349473583"/>
      </p:ext>
    </p:extLst>
  </p:cSld>
  <p:clrMapOvr>
    <a:masterClrMapping/>
  </p:clrMapOvr>
  <mc:AlternateContent xmlns:mc="http://schemas.openxmlformats.org/markup-compatibility/2006">
    <mc:Choice xmlns:p14="http://schemas.microsoft.com/office/powerpoint/2010/main" Requires="p14">
      <p:transition spd="slow" p14:dur="4500" advTm="6000">
        <p:circle/>
      </p:transition>
    </mc:Choice>
    <mc:Fallback>
      <p:transition spd="slow" advTm="6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1995" y="185647"/>
            <a:ext cx="11748010" cy="6486706"/>
          </a:xfrm>
          <a:prstGeom prst="rect">
            <a:avLst/>
          </a:prstGeom>
        </p:spPr>
      </p:pic>
      <p:sp>
        <p:nvSpPr>
          <p:cNvPr id="5" name="Espace réservé de la date 4"/>
          <p:cNvSpPr>
            <a:spLocks noGrp="1"/>
          </p:cNvSpPr>
          <p:nvPr>
            <p:ph type="dt" sz="half" idx="10"/>
          </p:nvPr>
        </p:nvSpPr>
        <p:spPr/>
        <p:txBody>
          <a:bodyPr/>
          <a:lstStyle/>
          <a:p>
            <a:fld id="{3379154C-2F43-4889-82F9-97D1F595FE32}" type="datetime1">
              <a:rPr lang="fr-FR" sz="1400" b="1" smtClean="0">
                <a:solidFill>
                  <a:schemeClr val="bg1"/>
                </a:solidFill>
              </a:rPr>
              <a:t>02/12/2018</a:t>
            </a:fld>
            <a:endParaRPr lang="fr-FR" b="1" dirty="0">
              <a:solidFill>
                <a:schemeClr val="bg1"/>
              </a:solidFill>
            </a:endParaRPr>
          </a:p>
        </p:txBody>
      </p:sp>
      <p:sp>
        <p:nvSpPr>
          <p:cNvPr id="6" name="Espace réservé du pied de page 5"/>
          <p:cNvSpPr>
            <a:spLocks noGrp="1"/>
          </p:cNvSpPr>
          <p:nvPr>
            <p:ph type="ftr" sz="quarter" idx="11"/>
          </p:nvPr>
        </p:nvSpPr>
        <p:spPr/>
        <p:txBody>
          <a:bodyPr/>
          <a:lstStyle/>
          <a:p>
            <a:r>
              <a:rPr lang="fr-FR" sz="1400" b="1" dirty="0" smtClean="0">
                <a:solidFill>
                  <a:schemeClr val="bg1"/>
                </a:solidFill>
              </a:rPr>
              <a:t>PPS Lande Décembre 2018</a:t>
            </a:r>
            <a:endParaRPr lang="fr-FR" sz="1400" b="1" dirty="0">
              <a:solidFill>
                <a:schemeClr val="bg1"/>
              </a:solidFill>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400" b="1" smtClean="0">
                <a:solidFill>
                  <a:schemeClr val="bg1"/>
                </a:solidFill>
              </a:rPr>
              <a:pPr/>
              <a:t>13</a:t>
            </a:fld>
            <a:endParaRPr lang="fr-FR" sz="1400" b="1" dirty="0">
              <a:solidFill>
                <a:schemeClr val="bg1"/>
              </a:solidFill>
            </a:endParaRPr>
          </a:p>
        </p:txBody>
      </p:sp>
      <p:sp>
        <p:nvSpPr>
          <p:cNvPr id="2" name="Rectangle 1"/>
          <p:cNvSpPr/>
          <p:nvPr/>
        </p:nvSpPr>
        <p:spPr>
          <a:xfrm>
            <a:off x="350685" y="342042"/>
            <a:ext cx="11490629" cy="5909310"/>
          </a:xfrm>
          <a:prstGeom prst="rect">
            <a:avLst/>
          </a:prstGeom>
        </p:spPr>
        <p:txBody>
          <a:bodyPr wrap="square">
            <a:spAutoFit/>
          </a:bodyPr>
          <a:lstStyle/>
          <a:p>
            <a:r>
              <a:rPr lang="fr-FR" sz="5400" b="1" dirty="0">
                <a:ln>
                  <a:solidFill>
                    <a:srgbClr val="FFFF00"/>
                  </a:solidFill>
                </a:ln>
                <a:solidFill>
                  <a:schemeClr val="bg1"/>
                </a:solidFill>
                <a:latin typeface="Brush Script MT" panose="03060802040406070304" pitchFamily="66" charset="0"/>
              </a:rPr>
              <a:t>La Prévention routière s'est emparée de l'idée, l'a montée en épingle auprès de la Direction des transports, qui elle-même a établi un rapport lequel est sur le bureau du ministre des transports, préconisant cette mesure au plan national, inscrite dans le code de la route, pour le bien et la  sécurité de cette catégorie d'usagers... </a:t>
            </a:r>
            <a:r>
              <a:rPr lang="fr-FR" sz="5400" b="1" dirty="0" err="1">
                <a:ln>
                  <a:solidFill>
                    <a:srgbClr val="FFFF00"/>
                  </a:solidFill>
                </a:ln>
                <a:solidFill>
                  <a:schemeClr val="bg1"/>
                </a:solidFill>
                <a:latin typeface="Brush Script MT" panose="03060802040406070304" pitchFamily="66" charset="0"/>
              </a:rPr>
              <a:t>etc</a:t>
            </a:r>
            <a:r>
              <a:rPr lang="fr-FR" sz="5400" b="1" dirty="0">
                <a:ln>
                  <a:solidFill>
                    <a:srgbClr val="FFFF00"/>
                  </a:solidFill>
                </a:ln>
                <a:solidFill>
                  <a:schemeClr val="bg1"/>
                </a:solidFill>
                <a:latin typeface="Brush Script MT" panose="03060802040406070304" pitchFamily="66" charset="0"/>
              </a:rPr>
              <a:t>, etc. </a:t>
            </a:r>
          </a:p>
        </p:txBody>
      </p:sp>
    </p:spTree>
    <p:extLst>
      <p:ext uri="{BB962C8B-B14F-4D97-AF65-F5344CB8AC3E}">
        <p14:creationId xmlns:p14="http://schemas.microsoft.com/office/powerpoint/2010/main" val="188898031"/>
      </p:ext>
    </p:extLst>
  </p:cSld>
  <p:clrMapOvr>
    <a:masterClrMapping/>
  </p:clrMapOvr>
  <mc:AlternateContent xmlns:mc="http://schemas.openxmlformats.org/markup-compatibility/2006">
    <mc:Choice xmlns:p14="http://schemas.microsoft.com/office/powerpoint/2010/main" Requires="p14">
      <p:transition spd="slow" p14:dur="4500" advTm="6000">
        <p:circle/>
      </p:transition>
    </mc:Choice>
    <mc:Fallback>
      <p:transition spd="slow" advTm="6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1995" y="185647"/>
            <a:ext cx="11748010" cy="6486706"/>
          </a:xfrm>
          <a:prstGeom prst="rect">
            <a:avLst/>
          </a:prstGeom>
        </p:spPr>
      </p:pic>
      <p:sp>
        <p:nvSpPr>
          <p:cNvPr id="5" name="Espace réservé de la date 4"/>
          <p:cNvSpPr>
            <a:spLocks noGrp="1"/>
          </p:cNvSpPr>
          <p:nvPr>
            <p:ph type="dt" sz="half" idx="10"/>
          </p:nvPr>
        </p:nvSpPr>
        <p:spPr/>
        <p:txBody>
          <a:bodyPr/>
          <a:lstStyle/>
          <a:p>
            <a:fld id="{3379154C-2F43-4889-82F9-97D1F595FE32}" type="datetime1">
              <a:rPr lang="fr-FR" sz="1400" b="1" smtClean="0">
                <a:solidFill>
                  <a:schemeClr val="bg1"/>
                </a:solidFill>
              </a:rPr>
              <a:t>02/12/2018</a:t>
            </a:fld>
            <a:endParaRPr lang="fr-FR" b="1" dirty="0">
              <a:solidFill>
                <a:schemeClr val="bg1"/>
              </a:solidFill>
            </a:endParaRPr>
          </a:p>
        </p:txBody>
      </p:sp>
      <p:sp>
        <p:nvSpPr>
          <p:cNvPr id="6" name="Espace réservé du pied de page 5"/>
          <p:cNvSpPr>
            <a:spLocks noGrp="1"/>
          </p:cNvSpPr>
          <p:nvPr>
            <p:ph type="ftr" sz="quarter" idx="11"/>
          </p:nvPr>
        </p:nvSpPr>
        <p:spPr/>
        <p:txBody>
          <a:bodyPr/>
          <a:lstStyle/>
          <a:p>
            <a:r>
              <a:rPr lang="fr-FR" sz="1400" b="1" dirty="0" smtClean="0">
                <a:solidFill>
                  <a:schemeClr val="bg1"/>
                </a:solidFill>
              </a:rPr>
              <a:t>PPS Lande Décembre 2018</a:t>
            </a:r>
            <a:endParaRPr lang="fr-FR" sz="1400" b="1" dirty="0">
              <a:solidFill>
                <a:schemeClr val="bg1"/>
              </a:solidFill>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400" b="1" smtClean="0">
                <a:solidFill>
                  <a:schemeClr val="bg1"/>
                </a:solidFill>
              </a:rPr>
              <a:pPr/>
              <a:t>14</a:t>
            </a:fld>
            <a:endParaRPr lang="fr-FR" sz="1400" b="1" dirty="0">
              <a:solidFill>
                <a:schemeClr val="bg1"/>
              </a:solidFill>
            </a:endParaRPr>
          </a:p>
        </p:txBody>
      </p:sp>
      <p:sp>
        <p:nvSpPr>
          <p:cNvPr id="2" name="Rectangle 1"/>
          <p:cNvSpPr/>
          <p:nvPr/>
        </p:nvSpPr>
        <p:spPr>
          <a:xfrm>
            <a:off x="609600" y="843677"/>
            <a:ext cx="10972800" cy="5170646"/>
          </a:xfrm>
          <a:prstGeom prst="rect">
            <a:avLst/>
          </a:prstGeom>
        </p:spPr>
        <p:txBody>
          <a:bodyPr wrap="square">
            <a:spAutoFit/>
          </a:bodyPr>
          <a:lstStyle/>
          <a:p>
            <a:r>
              <a:rPr lang="fr-FR" sz="5400" b="1" dirty="0">
                <a:ln>
                  <a:solidFill>
                    <a:srgbClr val="FFFF00"/>
                  </a:solidFill>
                </a:ln>
                <a:solidFill>
                  <a:schemeClr val="bg1"/>
                </a:solidFill>
                <a:latin typeface="Brush Script MT" panose="03060802040406070304" pitchFamily="66" charset="0"/>
              </a:rPr>
              <a:t>Et comme nous ne sommes pas avares  "de bonnes idées..." revient également sur la place publique le fameux débat sur le fait que La France est avec l'Allemagne et la Pologne, l'un des seuls pays de l'Union européenne où la validité du permis est permanente</a:t>
            </a:r>
            <a:r>
              <a:rPr lang="fr-FR" sz="6000" b="1" dirty="0">
                <a:ln>
                  <a:solidFill>
                    <a:srgbClr val="FFFF00"/>
                  </a:solidFill>
                </a:ln>
                <a:solidFill>
                  <a:schemeClr val="bg1"/>
                </a:solidFill>
                <a:latin typeface="Brush Script MT" panose="03060802040406070304" pitchFamily="66" charset="0"/>
              </a:rPr>
              <a:t>.</a:t>
            </a:r>
          </a:p>
        </p:txBody>
      </p:sp>
    </p:spTree>
    <p:extLst>
      <p:ext uri="{BB962C8B-B14F-4D97-AF65-F5344CB8AC3E}">
        <p14:creationId xmlns:p14="http://schemas.microsoft.com/office/powerpoint/2010/main" val="1051875219"/>
      </p:ext>
    </p:extLst>
  </p:cSld>
  <p:clrMapOvr>
    <a:masterClrMapping/>
  </p:clrMapOvr>
  <mc:AlternateContent xmlns:mc="http://schemas.openxmlformats.org/markup-compatibility/2006">
    <mc:Choice xmlns:p14="http://schemas.microsoft.com/office/powerpoint/2010/main" Requires="p14">
      <p:transition spd="slow" p14:dur="4500" advTm="6000">
        <p:circle/>
      </p:transition>
    </mc:Choice>
    <mc:Fallback>
      <p:transition spd="slow" advTm="6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1995" y="185647"/>
            <a:ext cx="11748010" cy="6486706"/>
          </a:xfrm>
          <a:prstGeom prst="rect">
            <a:avLst/>
          </a:prstGeom>
        </p:spPr>
      </p:pic>
      <p:sp>
        <p:nvSpPr>
          <p:cNvPr id="5" name="Espace réservé de la date 4"/>
          <p:cNvSpPr>
            <a:spLocks noGrp="1"/>
          </p:cNvSpPr>
          <p:nvPr>
            <p:ph type="dt" sz="half" idx="10"/>
          </p:nvPr>
        </p:nvSpPr>
        <p:spPr/>
        <p:txBody>
          <a:bodyPr/>
          <a:lstStyle/>
          <a:p>
            <a:fld id="{3379154C-2F43-4889-82F9-97D1F595FE32}" type="datetime1">
              <a:rPr lang="fr-FR" sz="1400" b="1" smtClean="0">
                <a:solidFill>
                  <a:schemeClr val="bg1"/>
                </a:solidFill>
              </a:rPr>
              <a:t>02/12/2018</a:t>
            </a:fld>
            <a:endParaRPr lang="fr-FR" b="1" dirty="0">
              <a:solidFill>
                <a:schemeClr val="bg1"/>
              </a:solidFill>
            </a:endParaRPr>
          </a:p>
        </p:txBody>
      </p:sp>
      <p:sp>
        <p:nvSpPr>
          <p:cNvPr id="6" name="Espace réservé du pied de page 5"/>
          <p:cNvSpPr>
            <a:spLocks noGrp="1"/>
          </p:cNvSpPr>
          <p:nvPr>
            <p:ph type="ftr" sz="quarter" idx="11"/>
          </p:nvPr>
        </p:nvSpPr>
        <p:spPr/>
        <p:txBody>
          <a:bodyPr/>
          <a:lstStyle/>
          <a:p>
            <a:r>
              <a:rPr lang="fr-FR" sz="1400" b="1" dirty="0" smtClean="0">
                <a:solidFill>
                  <a:schemeClr val="bg1"/>
                </a:solidFill>
              </a:rPr>
              <a:t>PPS Lande Décembre 2018</a:t>
            </a:r>
            <a:endParaRPr lang="fr-FR" sz="1400" b="1" dirty="0">
              <a:solidFill>
                <a:schemeClr val="bg1"/>
              </a:solidFill>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400" b="1" smtClean="0">
                <a:solidFill>
                  <a:schemeClr val="bg1"/>
                </a:solidFill>
              </a:rPr>
              <a:pPr/>
              <a:t>15</a:t>
            </a:fld>
            <a:endParaRPr lang="fr-FR" sz="1400" b="1" dirty="0">
              <a:solidFill>
                <a:schemeClr val="bg1"/>
              </a:solidFill>
            </a:endParaRPr>
          </a:p>
        </p:txBody>
      </p:sp>
      <p:sp>
        <p:nvSpPr>
          <p:cNvPr id="2" name="Rectangle 1"/>
          <p:cNvSpPr/>
          <p:nvPr/>
        </p:nvSpPr>
        <p:spPr>
          <a:xfrm>
            <a:off x="1372580" y="447041"/>
            <a:ext cx="9446840" cy="5909310"/>
          </a:xfrm>
          <a:prstGeom prst="rect">
            <a:avLst/>
          </a:prstGeom>
        </p:spPr>
        <p:txBody>
          <a:bodyPr wrap="square">
            <a:spAutoFit/>
          </a:bodyPr>
          <a:lstStyle/>
          <a:p>
            <a:r>
              <a:rPr lang="fr-FR" sz="5400" b="1" dirty="0">
                <a:ln>
                  <a:solidFill>
                    <a:srgbClr val="FFFF00"/>
                  </a:solidFill>
                </a:ln>
                <a:solidFill>
                  <a:schemeClr val="bg1"/>
                </a:solidFill>
                <a:latin typeface="Brush Script MT" panose="03060802040406070304" pitchFamily="66" charset="0"/>
              </a:rPr>
              <a:t>Au Portugal et en Italie, les conducteurs doivent passer une visite médicale à partir de 50 ans. Aux Pays-Bas, au Danemark ou en Irlande, celle-ci est obligatoire à 70 ans pour valider son permis. Vous les voyez venir avec leurs gros sabots.</a:t>
            </a:r>
          </a:p>
        </p:txBody>
      </p:sp>
    </p:spTree>
    <p:extLst>
      <p:ext uri="{BB962C8B-B14F-4D97-AF65-F5344CB8AC3E}">
        <p14:creationId xmlns:p14="http://schemas.microsoft.com/office/powerpoint/2010/main" val="3660464658"/>
      </p:ext>
    </p:extLst>
  </p:cSld>
  <p:clrMapOvr>
    <a:masterClrMapping/>
  </p:clrMapOvr>
  <mc:AlternateContent xmlns:mc="http://schemas.openxmlformats.org/markup-compatibility/2006">
    <mc:Choice xmlns:p14="http://schemas.microsoft.com/office/powerpoint/2010/main" Requires="p14">
      <p:transition spd="slow" p14:dur="4500" advTm="6000">
        <p:circle/>
      </p:transition>
    </mc:Choice>
    <mc:Fallback>
      <p:transition spd="slow" advTm="6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1995" y="185647"/>
            <a:ext cx="11748010" cy="6486706"/>
          </a:xfrm>
          <a:prstGeom prst="rect">
            <a:avLst/>
          </a:prstGeom>
        </p:spPr>
      </p:pic>
      <p:sp>
        <p:nvSpPr>
          <p:cNvPr id="5" name="Espace réservé de la date 4"/>
          <p:cNvSpPr>
            <a:spLocks noGrp="1"/>
          </p:cNvSpPr>
          <p:nvPr>
            <p:ph type="dt" sz="half" idx="10"/>
          </p:nvPr>
        </p:nvSpPr>
        <p:spPr/>
        <p:txBody>
          <a:bodyPr/>
          <a:lstStyle/>
          <a:p>
            <a:fld id="{3379154C-2F43-4889-82F9-97D1F595FE32}" type="datetime1">
              <a:rPr lang="fr-FR" sz="1400" b="1" smtClean="0">
                <a:solidFill>
                  <a:schemeClr val="bg1"/>
                </a:solidFill>
              </a:rPr>
              <a:t>02/12/2018</a:t>
            </a:fld>
            <a:endParaRPr lang="fr-FR" b="1" dirty="0">
              <a:solidFill>
                <a:schemeClr val="bg1"/>
              </a:solidFill>
            </a:endParaRPr>
          </a:p>
        </p:txBody>
      </p:sp>
      <p:sp>
        <p:nvSpPr>
          <p:cNvPr id="6" name="Espace réservé du pied de page 5"/>
          <p:cNvSpPr>
            <a:spLocks noGrp="1"/>
          </p:cNvSpPr>
          <p:nvPr>
            <p:ph type="ftr" sz="quarter" idx="11"/>
          </p:nvPr>
        </p:nvSpPr>
        <p:spPr/>
        <p:txBody>
          <a:bodyPr/>
          <a:lstStyle/>
          <a:p>
            <a:r>
              <a:rPr lang="fr-FR" sz="1400" b="1" dirty="0" smtClean="0">
                <a:solidFill>
                  <a:schemeClr val="bg1"/>
                </a:solidFill>
              </a:rPr>
              <a:t>PPS Lande Décembre 2018</a:t>
            </a:r>
            <a:endParaRPr lang="fr-FR" sz="1400" b="1" dirty="0">
              <a:solidFill>
                <a:schemeClr val="bg1"/>
              </a:solidFill>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400" b="1" smtClean="0">
                <a:solidFill>
                  <a:schemeClr val="bg1"/>
                </a:solidFill>
              </a:rPr>
              <a:pPr/>
              <a:t>16</a:t>
            </a:fld>
            <a:endParaRPr lang="fr-FR" sz="1400" b="1" dirty="0">
              <a:solidFill>
                <a:schemeClr val="bg1"/>
              </a:solidFill>
            </a:endParaRPr>
          </a:p>
        </p:txBody>
      </p:sp>
      <p:sp>
        <p:nvSpPr>
          <p:cNvPr id="2" name="Rectangle 1"/>
          <p:cNvSpPr/>
          <p:nvPr/>
        </p:nvSpPr>
        <p:spPr>
          <a:xfrm>
            <a:off x="688504" y="1147341"/>
            <a:ext cx="10814992" cy="4247317"/>
          </a:xfrm>
          <a:prstGeom prst="rect">
            <a:avLst/>
          </a:prstGeom>
        </p:spPr>
        <p:txBody>
          <a:bodyPr wrap="square">
            <a:spAutoFit/>
          </a:bodyPr>
          <a:lstStyle/>
          <a:p>
            <a:r>
              <a:rPr lang="fr-FR" sz="5400" b="1" dirty="0">
                <a:solidFill>
                  <a:schemeClr val="bg1"/>
                </a:solidFill>
                <a:latin typeface="Brush Script MT" panose="03060802040406070304" pitchFamily="66" charset="0"/>
              </a:rPr>
              <a:t> </a:t>
            </a:r>
            <a:r>
              <a:rPr lang="fr-FR" sz="5400" b="1" dirty="0">
                <a:ln>
                  <a:solidFill>
                    <a:srgbClr val="FFFF00"/>
                  </a:solidFill>
                </a:ln>
                <a:solidFill>
                  <a:schemeClr val="bg1"/>
                </a:solidFill>
                <a:latin typeface="Brush Script MT" panose="03060802040406070304" pitchFamily="66" charset="0"/>
              </a:rPr>
              <a:t>Quand est-ce que tous ces connards vont arrêter de penser pour nous ?</a:t>
            </a:r>
          </a:p>
          <a:p>
            <a:r>
              <a:rPr lang="fr-FR" sz="5400" b="1" dirty="0" smtClean="0">
                <a:ln>
                  <a:solidFill>
                    <a:srgbClr val="FFFF00"/>
                  </a:solidFill>
                </a:ln>
                <a:solidFill>
                  <a:schemeClr val="bg1"/>
                </a:solidFill>
                <a:latin typeface="Brush Script MT" panose="03060802040406070304" pitchFamily="66" charset="0"/>
              </a:rPr>
              <a:t> </a:t>
            </a:r>
            <a:r>
              <a:rPr lang="fr-FR" sz="5400" b="1" dirty="0">
                <a:ln>
                  <a:solidFill>
                    <a:srgbClr val="FFFF00"/>
                  </a:solidFill>
                </a:ln>
                <a:solidFill>
                  <a:schemeClr val="bg1"/>
                </a:solidFill>
                <a:latin typeface="Brush Script MT" panose="03060802040406070304" pitchFamily="66" charset="0"/>
              </a:rPr>
              <a:t>Et pour qu'on file du fric à des administratifs « pseudo médecins appréciateurs </a:t>
            </a:r>
            <a:r>
              <a:rPr lang="fr-FR" sz="5400" b="1" dirty="0" smtClean="0">
                <a:ln>
                  <a:solidFill>
                    <a:srgbClr val="FFFF00"/>
                  </a:solidFill>
                </a:ln>
                <a:solidFill>
                  <a:schemeClr val="bg1"/>
                </a:solidFill>
                <a:latin typeface="Brush Script MT" panose="03060802040406070304" pitchFamily="66" charset="0"/>
              </a:rPr>
              <a:t>".</a:t>
            </a:r>
            <a:endParaRPr lang="fr-FR" sz="5400" b="1" dirty="0">
              <a:ln>
                <a:solidFill>
                  <a:srgbClr val="FFFF00"/>
                </a:solidFill>
              </a:ln>
              <a:solidFill>
                <a:schemeClr val="bg1"/>
              </a:solidFill>
              <a:latin typeface="Brush Script MT" panose="03060802040406070304" pitchFamily="66" charset="0"/>
            </a:endParaRPr>
          </a:p>
          <a:p>
            <a:r>
              <a:rPr lang="fr-FR" sz="5400" b="1" dirty="0" smtClean="0">
                <a:ln>
                  <a:solidFill>
                    <a:srgbClr val="FFFF00"/>
                  </a:solidFill>
                </a:ln>
                <a:solidFill>
                  <a:schemeClr val="bg1"/>
                </a:solidFill>
                <a:latin typeface="Brush Script MT" panose="03060802040406070304" pitchFamily="66" charset="0"/>
              </a:rPr>
              <a:t>Comment </a:t>
            </a:r>
            <a:r>
              <a:rPr lang="fr-FR" sz="5400" b="1" dirty="0">
                <a:ln>
                  <a:solidFill>
                    <a:srgbClr val="FFFF00"/>
                  </a:solidFill>
                </a:ln>
                <a:solidFill>
                  <a:schemeClr val="bg1"/>
                </a:solidFill>
                <a:latin typeface="Brush Script MT" panose="03060802040406070304" pitchFamily="66" charset="0"/>
              </a:rPr>
              <a:t>ça,  j'suis en colère ?  mais non ... !</a:t>
            </a:r>
          </a:p>
        </p:txBody>
      </p:sp>
    </p:spTree>
    <p:extLst>
      <p:ext uri="{BB962C8B-B14F-4D97-AF65-F5344CB8AC3E}">
        <p14:creationId xmlns:p14="http://schemas.microsoft.com/office/powerpoint/2010/main" val="1803346455"/>
      </p:ext>
    </p:extLst>
  </p:cSld>
  <p:clrMapOvr>
    <a:masterClrMapping/>
  </p:clrMapOvr>
  <mc:AlternateContent xmlns:mc="http://schemas.openxmlformats.org/markup-compatibility/2006">
    <mc:Choice xmlns:p14="http://schemas.microsoft.com/office/powerpoint/2010/main" Requires="p14">
      <p:transition spd="slow" p14:dur="4500" advTm="6000">
        <p:circle/>
      </p:transition>
    </mc:Choice>
    <mc:Fallback>
      <p:transition spd="slow" advTm="6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1995" y="185647"/>
            <a:ext cx="11748010" cy="6486706"/>
          </a:xfrm>
          <a:prstGeom prst="rect">
            <a:avLst/>
          </a:prstGeom>
        </p:spPr>
      </p:pic>
      <p:sp>
        <p:nvSpPr>
          <p:cNvPr id="5" name="Espace réservé de la date 4"/>
          <p:cNvSpPr>
            <a:spLocks noGrp="1"/>
          </p:cNvSpPr>
          <p:nvPr>
            <p:ph type="dt" sz="half" idx="10"/>
          </p:nvPr>
        </p:nvSpPr>
        <p:spPr/>
        <p:txBody>
          <a:bodyPr/>
          <a:lstStyle/>
          <a:p>
            <a:fld id="{3379154C-2F43-4889-82F9-97D1F595FE32}" type="datetime1">
              <a:rPr lang="fr-FR" sz="1400" b="1" smtClean="0">
                <a:solidFill>
                  <a:schemeClr val="bg1"/>
                </a:solidFill>
              </a:rPr>
              <a:t>02/12/2018</a:t>
            </a:fld>
            <a:endParaRPr lang="fr-FR" b="1" dirty="0">
              <a:solidFill>
                <a:schemeClr val="bg1"/>
              </a:solidFill>
            </a:endParaRPr>
          </a:p>
        </p:txBody>
      </p:sp>
      <p:sp>
        <p:nvSpPr>
          <p:cNvPr id="6" name="Espace réservé du pied de page 5"/>
          <p:cNvSpPr>
            <a:spLocks noGrp="1"/>
          </p:cNvSpPr>
          <p:nvPr>
            <p:ph type="ftr" sz="quarter" idx="11"/>
          </p:nvPr>
        </p:nvSpPr>
        <p:spPr/>
        <p:txBody>
          <a:bodyPr/>
          <a:lstStyle/>
          <a:p>
            <a:r>
              <a:rPr lang="fr-FR" sz="1400" b="1" dirty="0" smtClean="0">
                <a:solidFill>
                  <a:schemeClr val="bg1"/>
                </a:solidFill>
              </a:rPr>
              <a:t>PPS Lande Décembre 2018</a:t>
            </a:r>
            <a:endParaRPr lang="fr-FR" sz="1400" b="1" dirty="0">
              <a:solidFill>
                <a:schemeClr val="bg1"/>
              </a:solidFill>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400" b="1" smtClean="0">
                <a:solidFill>
                  <a:schemeClr val="bg1"/>
                </a:solidFill>
              </a:rPr>
              <a:pPr/>
              <a:t>17</a:t>
            </a:fld>
            <a:endParaRPr lang="fr-FR" sz="1400" b="1" dirty="0">
              <a:solidFill>
                <a:schemeClr val="bg1"/>
              </a:solidFill>
            </a:endParaRPr>
          </a:p>
        </p:txBody>
      </p:sp>
      <p:sp>
        <p:nvSpPr>
          <p:cNvPr id="2" name="Rectangle 1"/>
          <p:cNvSpPr/>
          <p:nvPr/>
        </p:nvSpPr>
        <p:spPr>
          <a:xfrm>
            <a:off x="605137" y="797510"/>
            <a:ext cx="10873208" cy="5262979"/>
          </a:xfrm>
          <a:prstGeom prst="rect">
            <a:avLst/>
          </a:prstGeom>
        </p:spPr>
        <p:txBody>
          <a:bodyPr wrap="square">
            <a:spAutoFit/>
          </a:bodyPr>
          <a:lstStyle/>
          <a:p>
            <a:r>
              <a:rPr lang="fr-FR" sz="5400" b="1" dirty="0">
                <a:ln>
                  <a:solidFill>
                    <a:srgbClr val="FFFF00"/>
                  </a:solidFill>
                </a:ln>
                <a:solidFill>
                  <a:schemeClr val="bg1"/>
                </a:solidFill>
                <a:latin typeface="Brush Script MT" panose="03060802040406070304" pitchFamily="66" charset="0"/>
              </a:rPr>
              <a:t>La chasse aux vieux est ouverte toute l'année </a:t>
            </a:r>
            <a:r>
              <a:rPr lang="fr-FR" sz="5400" b="1" dirty="0" smtClean="0">
                <a:ln>
                  <a:solidFill>
                    <a:srgbClr val="FFFF00"/>
                  </a:solidFill>
                </a:ln>
                <a:solidFill>
                  <a:schemeClr val="bg1"/>
                </a:solidFill>
                <a:latin typeface="Brush Script MT" panose="03060802040406070304" pitchFamily="66" charset="0"/>
              </a:rPr>
              <a:t>!</a:t>
            </a:r>
          </a:p>
          <a:p>
            <a:r>
              <a:rPr lang="fr-FR" sz="5400" b="1" dirty="0" smtClean="0">
                <a:ln>
                  <a:solidFill>
                    <a:srgbClr val="FFFF00"/>
                  </a:solidFill>
                </a:ln>
                <a:solidFill>
                  <a:schemeClr val="bg1"/>
                </a:solidFill>
                <a:latin typeface="Brush Script MT" panose="03060802040406070304" pitchFamily="66" charset="0"/>
              </a:rPr>
              <a:t>  </a:t>
            </a:r>
            <a:endParaRPr lang="fr-FR" sz="5400" b="1" dirty="0">
              <a:ln>
                <a:solidFill>
                  <a:srgbClr val="FFFF00"/>
                </a:solidFill>
              </a:ln>
              <a:solidFill>
                <a:schemeClr val="bg1"/>
              </a:solidFill>
              <a:latin typeface="Brush Script MT" panose="03060802040406070304" pitchFamily="66" charset="0"/>
            </a:endParaRPr>
          </a:p>
          <a:p>
            <a:r>
              <a:rPr lang="fr-FR" sz="6000" b="1" dirty="0" smtClean="0">
                <a:ln>
                  <a:solidFill>
                    <a:srgbClr val="FFC000"/>
                  </a:solidFill>
                </a:ln>
                <a:solidFill>
                  <a:schemeClr val="bg1"/>
                </a:solidFill>
                <a:latin typeface="Brush Script MT" panose="03060802040406070304" pitchFamily="66" charset="0"/>
              </a:rPr>
              <a:t>FAITES </a:t>
            </a:r>
            <a:r>
              <a:rPr lang="fr-FR" sz="6000" b="1" dirty="0">
                <a:ln>
                  <a:solidFill>
                    <a:srgbClr val="FFC000"/>
                  </a:solidFill>
                </a:ln>
                <a:solidFill>
                  <a:schemeClr val="bg1"/>
                </a:solidFill>
                <a:latin typeface="Brush Script MT" panose="03060802040406070304" pitchFamily="66" charset="0"/>
              </a:rPr>
              <a:t>SUIVRE A TOUS VOS AMIS  </a:t>
            </a:r>
            <a:endParaRPr lang="fr-FR" sz="6000" b="1" dirty="0" smtClean="0">
              <a:ln>
                <a:solidFill>
                  <a:srgbClr val="FFC000"/>
                </a:solidFill>
              </a:ln>
              <a:solidFill>
                <a:schemeClr val="bg1"/>
              </a:solidFill>
              <a:latin typeface="Brush Script MT" panose="03060802040406070304" pitchFamily="66" charset="0"/>
            </a:endParaRPr>
          </a:p>
          <a:p>
            <a:endParaRPr lang="fr-FR" sz="5400" b="1" dirty="0" smtClean="0">
              <a:ln>
                <a:solidFill>
                  <a:srgbClr val="FFFF00"/>
                </a:solidFill>
              </a:ln>
              <a:solidFill>
                <a:schemeClr val="bg1"/>
              </a:solidFill>
              <a:latin typeface="Brush Script MT" panose="03060802040406070304" pitchFamily="66" charset="0"/>
            </a:endParaRPr>
          </a:p>
          <a:p>
            <a:r>
              <a:rPr lang="fr-FR" sz="5400" b="1" dirty="0" smtClean="0">
                <a:ln>
                  <a:solidFill>
                    <a:srgbClr val="FFFF00"/>
                  </a:solidFill>
                </a:ln>
                <a:solidFill>
                  <a:schemeClr val="bg1"/>
                </a:solidFill>
                <a:latin typeface="Brush Script MT" panose="03060802040406070304" pitchFamily="66" charset="0"/>
              </a:rPr>
              <a:t>             ( </a:t>
            </a:r>
            <a:r>
              <a:rPr lang="fr-FR" sz="5400" b="1" dirty="0">
                <a:ln>
                  <a:solidFill>
                    <a:srgbClr val="FFFF00"/>
                  </a:solidFill>
                </a:ln>
                <a:solidFill>
                  <a:schemeClr val="bg1"/>
                </a:solidFill>
                <a:latin typeface="Brush Script MT" panose="03060802040406070304" pitchFamily="66" charset="0"/>
              </a:rPr>
              <a:t>les jours sont comptés )</a:t>
            </a:r>
          </a:p>
        </p:txBody>
      </p:sp>
    </p:spTree>
    <p:extLst>
      <p:ext uri="{BB962C8B-B14F-4D97-AF65-F5344CB8AC3E}">
        <p14:creationId xmlns:p14="http://schemas.microsoft.com/office/powerpoint/2010/main" val="1216209525"/>
      </p:ext>
    </p:extLst>
  </p:cSld>
  <p:clrMapOvr>
    <a:masterClrMapping/>
  </p:clrMapOvr>
  <mc:AlternateContent xmlns:mc="http://schemas.openxmlformats.org/markup-compatibility/2006">
    <mc:Choice xmlns:p14="http://schemas.microsoft.com/office/powerpoint/2010/main" Requires="p14">
      <p:transition spd="slow" p14:dur="4500" advTm="6000">
        <p:circle/>
      </p:transition>
    </mc:Choice>
    <mc:Fallback>
      <p:transition spd="slow" advTm="6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1995" y="185647"/>
            <a:ext cx="11748010" cy="6486706"/>
          </a:xfrm>
          <a:prstGeom prst="rect">
            <a:avLst/>
          </a:prstGeom>
        </p:spPr>
      </p:pic>
      <p:sp>
        <p:nvSpPr>
          <p:cNvPr id="5" name="Espace réservé de la date 4"/>
          <p:cNvSpPr>
            <a:spLocks noGrp="1"/>
          </p:cNvSpPr>
          <p:nvPr>
            <p:ph type="dt" sz="half" idx="10"/>
          </p:nvPr>
        </p:nvSpPr>
        <p:spPr/>
        <p:txBody>
          <a:bodyPr/>
          <a:lstStyle/>
          <a:p>
            <a:fld id="{3379154C-2F43-4889-82F9-97D1F595FE32}" type="datetime1">
              <a:rPr lang="fr-FR" sz="1400" b="1" smtClean="0">
                <a:solidFill>
                  <a:schemeClr val="bg1"/>
                </a:solidFill>
              </a:rPr>
              <a:t>02/12/2018</a:t>
            </a:fld>
            <a:endParaRPr lang="fr-FR" b="1" dirty="0">
              <a:solidFill>
                <a:schemeClr val="bg1"/>
              </a:solidFill>
            </a:endParaRPr>
          </a:p>
        </p:txBody>
      </p:sp>
      <p:sp>
        <p:nvSpPr>
          <p:cNvPr id="6" name="Espace réservé du pied de page 5"/>
          <p:cNvSpPr>
            <a:spLocks noGrp="1"/>
          </p:cNvSpPr>
          <p:nvPr>
            <p:ph type="ftr" sz="quarter" idx="11"/>
          </p:nvPr>
        </p:nvSpPr>
        <p:spPr/>
        <p:txBody>
          <a:bodyPr/>
          <a:lstStyle/>
          <a:p>
            <a:r>
              <a:rPr lang="fr-FR" sz="1400" b="1" dirty="0" smtClean="0">
                <a:solidFill>
                  <a:schemeClr val="bg1"/>
                </a:solidFill>
              </a:rPr>
              <a:t>PPS Lande Décembre 2018</a:t>
            </a:r>
            <a:endParaRPr lang="fr-FR" sz="1400" b="1" dirty="0">
              <a:solidFill>
                <a:schemeClr val="bg1"/>
              </a:solidFill>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400" b="1" smtClean="0">
                <a:solidFill>
                  <a:schemeClr val="bg1"/>
                </a:solidFill>
              </a:rPr>
              <a:pPr/>
              <a:t>18</a:t>
            </a:fld>
            <a:endParaRPr lang="fr-FR" sz="1400" b="1" dirty="0">
              <a:solidFill>
                <a:schemeClr val="bg1"/>
              </a:solidFill>
            </a:endParaRPr>
          </a:p>
        </p:txBody>
      </p:sp>
      <p:pic>
        <p:nvPicPr>
          <p:cNvPr id="2" name="Image 1"/>
          <p:cNvPicPr>
            <a:picLocks noChangeAspect="1"/>
          </p:cNvPicPr>
          <p:nvPr/>
        </p:nvPicPr>
        <p:blipFill>
          <a:blip r:embed="rId4"/>
          <a:stretch>
            <a:fillRect/>
          </a:stretch>
        </p:blipFill>
        <p:spPr>
          <a:xfrm>
            <a:off x="3215680" y="507108"/>
            <a:ext cx="5832648" cy="5772518"/>
          </a:xfrm>
          <a:prstGeom prst="rect">
            <a:avLst/>
          </a:prstGeom>
          <a:effectLst>
            <a:softEdge rad="127000"/>
          </a:effectLst>
        </p:spPr>
      </p:pic>
      <p:sp>
        <p:nvSpPr>
          <p:cNvPr id="3" name="Rectangle 2"/>
          <p:cNvSpPr/>
          <p:nvPr/>
        </p:nvSpPr>
        <p:spPr>
          <a:xfrm>
            <a:off x="183780" y="2462343"/>
            <a:ext cx="11896462" cy="3631763"/>
          </a:xfrm>
          <a:prstGeom prst="rect">
            <a:avLst/>
          </a:prstGeom>
          <a:noFill/>
        </p:spPr>
        <p:txBody>
          <a:bodyPr wrap="none" lIns="91440" tIns="45720" rIns="91440" bIns="45720">
            <a:spAutoFit/>
          </a:bodyPr>
          <a:lstStyle/>
          <a:p>
            <a:pPr algn="ctr"/>
            <a:r>
              <a:rPr lang="fr-FR" sz="11500" b="1" spc="50" dirty="0" smtClean="0">
                <a:ln w="0">
                  <a:solidFill>
                    <a:srgbClr val="FFC000"/>
                  </a:solidFill>
                </a:ln>
                <a:solidFill>
                  <a:schemeClr val="bg2"/>
                </a:solidFill>
                <a:effectLst>
                  <a:innerShdw blurRad="63500" dist="50800" dir="13500000">
                    <a:srgbClr val="000000">
                      <a:alpha val="50000"/>
                    </a:srgbClr>
                  </a:innerShdw>
                </a:effectLst>
                <a:latin typeface="Brush Script MT" panose="03060802040406070304" pitchFamily="66" charset="0"/>
              </a:rPr>
              <a:t>Non à cela Macron ? </a:t>
            </a:r>
          </a:p>
          <a:p>
            <a:pPr algn="ctr"/>
            <a:r>
              <a:rPr lang="fr-FR" sz="11500" b="1" spc="50" dirty="0" smtClean="0">
                <a:ln w="0">
                  <a:solidFill>
                    <a:srgbClr val="FFC000"/>
                  </a:solidFill>
                </a:ln>
                <a:solidFill>
                  <a:schemeClr val="bg2"/>
                </a:solidFill>
                <a:effectLst>
                  <a:innerShdw blurRad="63500" dist="50800" dir="13500000">
                    <a:srgbClr val="000000">
                      <a:alpha val="50000"/>
                    </a:srgbClr>
                  </a:innerShdw>
                </a:effectLst>
                <a:latin typeface="Brush Script MT" panose="03060802040406070304" pitchFamily="66" charset="0"/>
              </a:rPr>
              <a:t>Nous n’en voulons pas !</a:t>
            </a:r>
            <a:r>
              <a:rPr lang="fr-FR" sz="5400" b="1" spc="50" dirty="0" smtClean="0">
                <a:ln w="0"/>
                <a:solidFill>
                  <a:schemeClr val="bg2"/>
                </a:solidFill>
                <a:effectLst>
                  <a:innerShdw blurRad="63500" dist="50800" dir="13500000">
                    <a:srgbClr val="000000">
                      <a:alpha val="50000"/>
                    </a:srgbClr>
                  </a:innerShdw>
                </a:effectLst>
              </a:rPr>
              <a:t> </a:t>
            </a:r>
            <a:endParaRPr lang="fr-FR" sz="5400" b="1" cap="none" spc="50" dirty="0">
              <a:ln w="0"/>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2665964712"/>
      </p:ext>
    </p:extLst>
  </p:cSld>
  <p:clrMapOvr>
    <a:masterClrMapping/>
  </p:clrMapOvr>
  <mc:AlternateContent xmlns:mc="http://schemas.openxmlformats.org/markup-compatibility/2006">
    <mc:Choice xmlns:p14="http://schemas.microsoft.com/office/powerpoint/2010/main" Requires="p14">
      <p:transition spd="slow" p14:dur="4500" advTm="6000">
        <p:circle/>
      </p:transition>
    </mc:Choice>
    <mc:Fallback>
      <p:transition spd="slow" advTm="6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1" end="1"/>
                                            </p:txEl>
                                          </p:spTgt>
                                        </p:tgtEl>
                                        <p:attrNameLst>
                                          <p:attrName>ppt_w</p:attrName>
                                        </p:attrNameLst>
                                      </p:cBhvr>
                                    </p:anim>
                                    <p:anim by="(#ppt_w*0.50)" calcmode="lin" valueType="num">
                                      <p:cBhvr>
                                        <p:cTn id="16" dur="500" decel="50000" autoRev="1" fill="hold">
                                          <p:stCondLst>
                                            <p:cond delay="0"/>
                                          </p:stCondLst>
                                        </p:cTn>
                                        <p:tgtEl>
                                          <p:spTgt spid="3">
                                            <p:txEl>
                                              <p:pRg st="1" end="1"/>
                                            </p:txEl>
                                          </p:spTgt>
                                        </p:tgtEl>
                                        <p:attrNameLst>
                                          <p:attrName>ppt_x</p:attrName>
                                        </p:attrNameLst>
                                      </p:cBhvr>
                                    </p:anim>
                                    <p:anim from="(-#ppt_h/2)" to="(#ppt_y)" calcmode="lin" valueType="num">
                                      <p:cBhvr>
                                        <p:cTn id="17" dur="1000" fill="hold">
                                          <p:stCondLst>
                                            <p:cond delay="0"/>
                                          </p:stCondLst>
                                        </p:cTn>
                                        <p:tgtEl>
                                          <p:spTgt spid="3">
                                            <p:txEl>
                                              <p:pRg st="1" end="1"/>
                                            </p:txEl>
                                          </p:spTgt>
                                        </p:tgtEl>
                                        <p:attrNameLst>
                                          <p:attrName>ppt_y</p:attrName>
                                        </p:attrNameLst>
                                      </p:cBhvr>
                                    </p:anim>
                                    <p:animRot by="21600000">
                                      <p:cBhvr>
                                        <p:cTn id="18"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1995" y="185647"/>
            <a:ext cx="11748010" cy="6486706"/>
          </a:xfrm>
          <a:prstGeom prst="rect">
            <a:avLst/>
          </a:prstGeom>
        </p:spPr>
      </p:pic>
      <p:sp>
        <p:nvSpPr>
          <p:cNvPr id="5" name="Espace réservé de la date 4"/>
          <p:cNvSpPr>
            <a:spLocks noGrp="1"/>
          </p:cNvSpPr>
          <p:nvPr>
            <p:ph type="dt" sz="half" idx="10"/>
          </p:nvPr>
        </p:nvSpPr>
        <p:spPr/>
        <p:txBody>
          <a:bodyPr/>
          <a:lstStyle/>
          <a:p>
            <a:fld id="{3379154C-2F43-4889-82F9-97D1F595FE32}" type="datetime1">
              <a:rPr lang="fr-FR" sz="1400" b="1" smtClean="0">
                <a:solidFill>
                  <a:schemeClr val="bg1"/>
                </a:solidFill>
              </a:rPr>
              <a:t>02/12/2018</a:t>
            </a:fld>
            <a:endParaRPr lang="fr-FR" b="1" dirty="0">
              <a:solidFill>
                <a:schemeClr val="bg1"/>
              </a:solidFill>
            </a:endParaRPr>
          </a:p>
        </p:txBody>
      </p:sp>
      <p:sp>
        <p:nvSpPr>
          <p:cNvPr id="6" name="Espace réservé du pied de page 5"/>
          <p:cNvSpPr>
            <a:spLocks noGrp="1"/>
          </p:cNvSpPr>
          <p:nvPr>
            <p:ph type="ftr" sz="quarter" idx="11"/>
          </p:nvPr>
        </p:nvSpPr>
        <p:spPr/>
        <p:txBody>
          <a:bodyPr/>
          <a:lstStyle/>
          <a:p>
            <a:r>
              <a:rPr lang="fr-FR" sz="1400" b="1" dirty="0" smtClean="0">
                <a:solidFill>
                  <a:schemeClr val="bg1"/>
                </a:solidFill>
              </a:rPr>
              <a:t>PPS Lande Décembre 2018</a:t>
            </a:r>
            <a:endParaRPr lang="fr-FR" sz="1400" b="1" dirty="0">
              <a:solidFill>
                <a:schemeClr val="bg1"/>
              </a:solidFill>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400" b="1" smtClean="0">
                <a:solidFill>
                  <a:schemeClr val="bg1"/>
                </a:solidFill>
              </a:rPr>
              <a:pPr/>
              <a:t>19</a:t>
            </a:fld>
            <a:endParaRPr lang="fr-FR" sz="1400" b="1" dirty="0">
              <a:solidFill>
                <a:schemeClr val="bg1"/>
              </a:solidFill>
            </a:endParaRPr>
          </a:p>
        </p:txBody>
      </p:sp>
      <p:sp>
        <p:nvSpPr>
          <p:cNvPr id="2" name="Rectangle 1"/>
          <p:cNvSpPr/>
          <p:nvPr/>
        </p:nvSpPr>
        <p:spPr>
          <a:xfrm>
            <a:off x="1127448" y="2060848"/>
            <a:ext cx="10660291" cy="3046988"/>
          </a:xfrm>
          <a:prstGeom prst="rect">
            <a:avLst/>
          </a:prstGeom>
        </p:spPr>
        <p:txBody>
          <a:bodyPr wrap="none">
            <a:spAutoFit/>
          </a:bodyPr>
          <a:lstStyle/>
          <a:p>
            <a:r>
              <a:rPr lang="fr-FR" sz="9600" b="1" dirty="0" smtClean="0">
                <a:ln>
                  <a:solidFill>
                    <a:srgbClr val="FFC000"/>
                  </a:solidFill>
                </a:ln>
                <a:solidFill>
                  <a:schemeClr val="bg1"/>
                </a:solidFill>
                <a:latin typeface="Brush Script MT" panose="03060802040406070304" pitchFamily="66" charset="0"/>
              </a:rPr>
              <a:t>    Les </a:t>
            </a:r>
            <a:r>
              <a:rPr lang="fr-FR" sz="9600" b="1" dirty="0">
                <a:ln>
                  <a:solidFill>
                    <a:srgbClr val="FFC000"/>
                  </a:solidFill>
                </a:ln>
                <a:solidFill>
                  <a:schemeClr val="bg1"/>
                </a:solidFill>
                <a:latin typeface="Brush Script MT" panose="03060802040406070304" pitchFamily="66" charset="0"/>
              </a:rPr>
              <a:t>gilets jaunes </a:t>
            </a:r>
            <a:endParaRPr lang="fr-FR" sz="9600" b="1" dirty="0" smtClean="0">
              <a:ln>
                <a:solidFill>
                  <a:srgbClr val="FFC000"/>
                </a:solidFill>
              </a:ln>
              <a:solidFill>
                <a:schemeClr val="bg1"/>
              </a:solidFill>
              <a:latin typeface="Brush Script MT" panose="03060802040406070304" pitchFamily="66" charset="0"/>
            </a:endParaRPr>
          </a:p>
          <a:p>
            <a:r>
              <a:rPr lang="fr-FR" sz="9600" b="1" dirty="0" smtClean="0">
                <a:ln>
                  <a:solidFill>
                    <a:srgbClr val="FFC000"/>
                  </a:solidFill>
                </a:ln>
                <a:solidFill>
                  <a:schemeClr val="bg1"/>
                </a:solidFill>
                <a:latin typeface="Brush Script MT" panose="03060802040406070304" pitchFamily="66" charset="0"/>
              </a:rPr>
              <a:t>ont </a:t>
            </a:r>
            <a:r>
              <a:rPr lang="fr-FR" sz="9600" b="1" dirty="0">
                <a:ln>
                  <a:solidFill>
                    <a:srgbClr val="FFC000"/>
                  </a:solidFill>
                </a:ln>
                <a:solidFill>
                  <a:schemeClr val="bg1"/>
                </a:solidFill>
                <a:latin typeface="Brush Script MT" panose="03060802040406070304" pitchFamily="66" charset="0"/>
              </a:rPr>
              <a:t>besoin de votre soutien </a:t>
            </a:r>
          </a:p>
        </p:txBody>
      </p:sp>
    </p:spTree>
    <p:extLst>
      <p:ext uri="{BB962C8B-B14F-4D97-AF65-F5344CB8AC3E}">
        <p14:creationId xmlns:p14="http://schemas.microsoft.com/office/powerpoint/2010/main" val="2484867050"/>
      </p:ext>
    </p:extLst>
  </p:cSld>
  <p:clrMapOvr>
    <a:masterClrMapping/>
  </p:clrMapOvr>
  <mc:AlternateContent xmlns:mc="http://schemas.openxmlformats.org/markup-compatibility/2006">
    <mc:Choice xmlns:p14="http://schemas.microsoft.com/office/powerpoint/2010/main" Requires="p14">
      <p:transition spd="slow" p14:dur="4500" advTm="6000">
        <p:circle/>
      </p:transition>
    </mc:Choice>
    <mc:Fallback>
      <p:transition spd="slow" advTm="6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1995" y="185647"/>
            <a:ext cx="11748010" cy="6486706"/>
          </a:xfrm>
          <a:prstGeom prst="rect">
            <a:avLst/>
          </a:prstGeom>
        </p:spPr>
      </p:pic>
      <p:sp>
        <p:nvSpPr>
          <p:cNvPr id="5" name="Espace réservé de la date 4"/>
          <p:cNvSpPr>
            <a:spLocks noGrp="1"/>
          </p:cNvSpPr>
          <p:nvPr>
            <p:ph type="dt" sz="half" idx="10"/>
          </p:nvPr>
        </p:nvSpPr>
        <p:spPr/>
        <p:txBody>
          <a:bodyPr/>
          <a:lstStyle/>
          <a:p>
            <a:fld id="{3379154C-2F43-4889-82F9-97D1F595FE32}" type="datetime1">
              <a:rPr lang="fr-FR" sz="1400" b="1" smtClean="0">
                <a:solidFill>
                  <a:schemeClr val="bg1"/>
                </a:solidFill>
              </a:rPr>
              <a:t>02/12/2018</a:t>
            </a:fld>
            <a:endParaRPr lang="fr-FR" b="1" dirty="0">
              <a:solidFill>
                <a:schemeClr val="bg1"/>
              </a:solidFill>
            </a:endParaRPr>
          </a:p>
        </p:txBody>
      </p:sp>
      <p:sp>
        <p:nvSpPr>
          <p:cNvPr id="6" name="Espace réservé du pied de page 5"/>
          <p:cNvSpPr>
            <a:spLocks noGrp="1"/>
          </p:cNvSpPr>
          <p:nvPr>
            <p:ph type="ftr" sz="quarter" idx="11"/>
          </p:nvPr>
        </p:nvSpPr>
        <p:spPr/>
        <p:txBody>
          <a:bodyPr/>
          <a:lstStyle/>
          <a:p>
            <a:r>
              <a:rPr lang="fr-FR" sz="1400" b="1" dirty="0" smtClean="0">
                <a:solidFill>
                  <a:schemeClr val="bg1"/>
                </a:solidFill>
              </a:rPr>
              <a:t>PPS Lande Décembre 2018</a:t>
            </a:r>
            <a:endParaRPr lang="fr-FR" sz="1400" b="1" dirty="0">
              <a:solidFill>
                <a:schemeClr val="bg1"/>
              </a:solidFill>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400" b="1" smtClean="0">
                <a:solidFill>
                  <a:schemeClr val="bg1"/>
                </a:solidFill>
              </a:rPr>
              <a:pPr/>
              <a:t>20</a:t>
            </a:fld>
            <a:endParaRPr lang="fr-FR" sz="1400" b="1" dirty="0">
              <a:solidFill>
                <a:schemeClr val="bg1"/>
              </a:solidFill>
            </a:endParaRPr>
          </a:p>
        </p:txBody>
      </p:sp>
      <p:pic>
        <p:nvPicPr>
          <p:cNvPr id="2" name="Image 1"/>
          <p:cNvPicPr>
            <a:picLocks noChangeAspect="1"/>
          </p:cNvPicPr>
          <p:nvPr/>
        </p:nvPicPr>
        <p:blipFill>
          <a:blip r:embed="rId4"/>
          <a:stretch>
            <a:fillRect/>
          </a:stretch>
        </p:blipFill>
        <p:spPr>
          <a:xfrm>
            <a:off x="3215680" y="404664"/>
            <a:ext cx="5760640" cy="5991536"/>
          </a:xfrm>
          <a:prstGeom prst="rect">
            <a:avLst/>
          </a:prstGeom>
          <a:effectLst>
            <a:softEdge rad="127000"/>
          </a:effectLst>
        </p:spPr>
      </p:pic>
    </p:spTree>
    <p:extLst>
      <p:ext uri="{BB962C8B-B14F-4D97-AF65-F5344CB8AC3E}">
        <p14:creationId xmlns:p14="http://schemas.microsoft.com/office/powerpoint/2010/main" val="2508244312"/>
      </p:ext>
    </p:extLst>
  </p:cSld>
  <p:clrMapOvr>
    <a:masterClrMapping/>
  </p:clrMapOvr>
  <mc:AlternateContent xmlns:mc="http://schemas.openxmlformats.org/markup-compatibility/2006">
    <mc:Choice xmlns:p14="http://schemas.microsoft.com/office/powerpoint/2010/main" Requires="p14">
      <p:transition spd="slow" p14:dur="4500" advTm="6000">
        <p:circle/>
      </p:transition>
    </mc:Choice>
    <mc:Fallback>
      <p:transition spd="slow" advTm="6000">
        <p:circl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1995" y="185647"/>
            <a:ext cx="11748010" cy="6486706"/>
          </a:xfrm>
          <a:prstGeom prst="rect">
            <a:avLst/>
          </a:prstGeom>
        </p:spPr>
      </p:pic>
      <p:sp>
        <p:nvSpPr>
          <p:cNvPr id="5" name="Espace réservé de la date 4"/>
          <p:cNvSpPr>
            <a:spLocks noGrp="1"/>
          </p:cNvSpPr>
          <p:nvPr>
            <p:ph type="dt" sz="half" idx="10"/>
          </p:nvPr>
        </p:nvSpPr>
        <p:spPr/>
        <p:txBody>
          <a:bodyPr/>
          <a:lstStyle/>
          <a:p>
            <a:fld id="{3379154C-2F43-4889-82F9-97D1F595FE32}" type="datetime1">
              <a:rPr lang="fr-FR" sz="1400" b="1" smtClean="0">
                <a:solidFill>
                  <a:schemeClr val="bg1"/>
                </a:solidFill>
              </a:rPr>
              <a:t>02/12/2018</a:t>
            </a:fld>
            <a:endParaRPr lang="fr-FR" b="1" dirty="0">
              <a:solidFill>
                <a:schemeClr val="bg1"/>
              </a:solidFill>
            </a:endParaRPr>
          </a:p>
        </p:txBody>
      </p:sp>
      <p:sp>
        <p:nvSpPr>
          <p:cNvPr id="6" name="Espace réservé du pied de page 5"/>
          <p:cNvSpPr>
            <a:spLocks noGrp="1"/>
          </p:cNvSpPr>
          <p:nvPr>
            <p:ph type="ftr" sz="quarter" idx="11"/>
          </p:nvPr>
        </p:nvSpPr>
        <p:spPr/>
        <p:txBody>
          <a:bodyPr/>
          <a:lstStyle/>
          <a:p>
            <a:r>
              <a:rPr lang="fr-FR" sz="1400" b="1" dirty="0" smtClean="0">
                <a:solidFill>
                  <a:schemeClr val="bg1"/>
                </a:solidFill>
              </a:rPr>
              <a:t>PPS Lande Décembre 2018</a:t>
            </a:r>
            <a:endParaRPr lang="fr-FR" sz="1400" b="1" dirty="0">
              <a:solidFill>
                <a:schemeClr val="bg1"/>
              </a:solidFill>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400" b="1" smtClean="0">
                <a:solidFill>
                  <a:schemeClr val="bg1"/>
                </a:solidFill>
              </a:rPr>
              <a:pPr/>
              <a:t>21</a:t>
            </a:fld>
            <a:endParaRPr lang="fr-FR" sz="1400" b="1" dirty="0">
              <a:solidFill>
                <a:schemeClr val="bg1"/>
              </a:solidFill>
            </a:endParaRPr>
          </a:p>
        </p:txBody>
      </p:sp>
      <p:sp>
        <p:nvSpPr>
          <p:cNvPr id="2" name="Rectangle 1"/>
          <p:cNvSpPr/>
          <p:nvPr/>
        </p:nvSpPr>
        <p:spPr>
          <a:xfrm>
            <a:off x="282550" y="920621"/>
            <a:ext cx="11626901" cy="5016758"/>
          </a:xfrm>
          <a:prstGeom prst="rect">
            <a:avLst/>
          </a:prstGeom>
          <a:noFill/>
        </p:spPr>
        <p:txBody>
          <a:bodyPr wrap="none" lIns="91440" tIns="45720" rIns="91440" bIns="45720">
            <a:spAutoFit/>
          </a:bodyPr>
          <a:lstStyle/>
          <a:p>
            <a:pPr algn="ctr"/>
            <a:r>
              <a:rPr lang="fr-FR" sz="8000" b="1" spc="50" dirty="0" smtClean="0">
                <a:ln w="0">
                  <a:solidFill>
                    <a:srgbClr val="FFC000"/>
                  </a:solidFill>
                </a:ln>
                <a:solidFill>
                  <a:schemeClr val="bg2"/>
                </a:solidFill>
                <a:effectLst>
                  <a:innerShdw blurRad="63500" dist="50800" dir="13500000">
                    <a:srgbClr val="000000">
                      <a:alpha val="50000"/>
                    </a:srgbClr>
                  </a:innerShdw>
                </a:effectLst>
                <a:latin typeface="Brush Script MT" panose="03060802040406070304" pitchFamily="66" charset="0"/>
              </a:rPr>
              <a:t>Ne joue pas de trop au con Manu</a:t>
            </a:r>
          </a:p>
          <a:p>
            <a:pPr algn="ctr"/>
            <a:r>
              <a:rPr lang="fr-FR" sz="8000" b="1" spc="50" dirty="0" smtClean="0">
                <a:ln w="0">
                  <a:solidFill>
                    <a:srgbClr val="FFC000"/>
                  </a:solidFill>
                </a:ln>
                <a:solidFill>
                  <a:schemeClr val="bg2"/>
                </a:solidFill>
                <a:effectLst>
                  <a:innerShdw blurRad="63500" dist="50800" dir="13500000">
                    <a:srgbClr val="000000">
                      <a:alpha val="50000"/>
                    </a:srgbClr>
                  </a:innerShdw>
                </a:effectLst>
                <a:latin typeface="Brush Script MT" panose="03060802040406070304" pitchFamily="66" charset="0"/>
              </a:rPr>
              <a:t> la France est sur le pied de</a:t>
            </a:r>
          </a:p>
          <a:p>
            <a:pPr algn="ctr"/>
            <a:r>
              <a:rPr lang="fr-FR" sz="8000" b="1" spc="50" dirty="0" smtClean="0">
                <a:ln w="0">
                  <a:solidFill>
                    <a:srgbClr val="FFC000"/>
                  </a:solidFill>
                </a:ln>
                <a:solidFill>
                  <a:schemeClr val="bg2"/>
                </a:solidFill>
                <a:effectLst>
                  <a:innerShdw blurRad="63500" dist="50800" dir="13500000">
                    <a:srgbClr val="000000">
                      <a:alpha val="50000"/>
                    </a:srgbClr>
                  </a:innerShdw>
                </a:effectLst>
                <a:latin typeface="Brush Script MT" panose="03060802040406070304" pitchFamily="66" charset="0"/>
              </a:rPr>
              <a:t> guerre ? Et te le pardonne </a:t>
            </a:r>
          </a:p>
          <a:p>
            <a:pPr algn="ctr"/>
            <a:r>
              <a:rPr lang="fr-FR" sz="8000" b="1" spc="50" dirty="0" smtClean="0">
                <a:ln w="0">
                  <a:solidFill>
                    <a:srgbClr val="FFC000"/>
                  </a:solidFill>
                </a:ln>
                <a:solidFill>
                  <a:schemeClr val="bg2"/>
                </a:solidFill>
                <a:effectLst>
                  <a:innerShdw blurRad="63500" dist="50800" dir="13500000">
                    <a:srgbClr val="000000">
                      <a:alpha val="50000"/>
                    </a:srgbClr>
                  </a:innerShdw>
                </a:effectLst>
                <a:latin typeface="Brush Script MT" panose="03060802040406070304" pitchFamily="66" charset="0"/>
              </a:rPr>
              <a:t>de moins en moins  ! !</a:t>
            </a:r>
            <a:endParaRPr lang="fr-FR" sz="8000" b="1" cap="none" spc="50" dirty="0">
              <a:ln w="0">
                <a:solidFill>
                  <a:srgbClr val="FFC000"/>
                </a:solidFill>
              </a:ln>
              <a:solidFill>
                <a:schemeClr val="bg2"/>
              </a:solidFill>
              <a:effectLst>
                <a:innerShdw blurRad="63500" dist="50800" dir="13500000">
                  <a:srgbClr val="000000">
                    <a:alpha val="50000"/>
                  </a:srgbClr>
                </a:innerShdw>
              </a:effectLst>
              <a:latin typeface="Brush Script MT" panose="03060802040406070304" pitchFamily="66" charset="0"/>
            </a:endParaRPr>
          </a:p>
        </p:txBody>
      </p:sp>
    </p:spTree>
    <p:extLst>
      <p:ext uri="{BB962C8B-B14F-4D97-AF65-F5344CB8AC3E}">
        <p14:creationId xmlns:p14="http://schemas.microsoft.com/office/powerpoint/2010/main" val="1496575744"/>
      </p:ext>
    </p:extLst>
  </p:cSld>
  <p:clrMapOvr>
    <a:masterClrMapping/>
  </p:clrMapOvr>
  <mc:AlternateContent xmlns:mc="http://schemas.openxmlformats.org/markup-compatibility/2006">
    <mc:Choice xmlns:p14="http://schemas.microsoft.com/office/powerpoint/2010/main" Requires="p14">
      <p:transition spd="slow" p14:dur="4500" advTm="6000">
        <p:circle/>
      </p:transition>
    </mc:Choice>
    <mc:Fallback>
      <p:transition spd="slow" advTm="6000">
        <p:circl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1995" y="185647"/>
            <a:ext cx="11748010" cy="6486706"/>
          </a:xfrm>
          <a:prstGeom prst="rect">
            <a:avLst/>
          </a:prstGeom>
        </p:spPr>
      </p:pic>
      <p:sp>
        <p:nvSpPr>
          <p:cNvPr id="5" name="Espace réservé de la date 4"/>
          <p:cNvSpPr>
            <a:spLocks noGrp="1"/>
          </p:cNvSpPr>
          <p:nvPr>
            <p:ph type="dt" sz="half" idx="10"/>
          </p:nvPr>
        </p:nvSpPr>
        <p:spPr/>
        <p:txBody>
          <a:bodyPr/>
          <a:lstStyle/>
          <a:p>
            <a:fld id="{3379154C-2F43-4889-82F9-97D1F595FE32}" type="datetime1">
              <a:rPr lang="fr-FR" sz="1400" b="1" smtClean="0">
                <a:solidFill>
                  <a:schemeClr val="bg1"/>
                </a:solidFill>
              </a:rPr>
              <a:t>02/12/2018</a:t>
            </a:fld>
            <a:endParaRPr lang="fr-FR" b="1" dirty="0">
              <a:solidFill>
                <a:schemeClr val="bg1"/>
              </a:solidFill>
            </a:endParaRPr>
          </a:p>
        </p:txBody>
      </p:sp>
      <p:sp>
        <p:nvSpPr>
          <p:cNvPr id="6" name="Espace réservé du pied de page 5"/>
          <p:cNvSpPr>
            <a:spLocks noGrp="1"/>
          </p:cNvSpPr>
          <p:nvPr>
            <p:ph type="ftr" sz="quarter" idx="11"/>
          </p:nvPr>
        </p:nvSpPr>
        <p:spPr>
          <a:xfrm>
            <a:off x="4165600" y="6541537"/>
            <a:ext cx="3860800" cy="365125"/>
          </a:xfrm>
        </p:spPr>
        <p:txBody>
          <a:bodyPr/>
          <a:lstStyle/>
          <a:p>
            <a:r>
              <a:rPr lang="fr-FR" sz="1400" b="1" dirty="0" smtClean="0">
                <a:solidFill>
                  <a:schemeClr val="bg1"/>
                </a:solidFill>
              </a:rPr>
              <a:t>PPS Lande Décembre 2018</a:t>
            </a:r>
            <a:endParaRPr lang="fr-FR" sz="1400" b="1" dirty="0">
              <a:solidFill>
                <a:schemeClr val="bg1"/>
              </a:solidFill>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400" b="1" smtClean="0">
                <a:solidFill>
                  <a:schemeClr val="bg1"/>
                </a:solidFill>
              </a:rPr>
              <a:pPr/>
              <a:t>22</a:t>
            </a:fld>
            <a:endParaRPr lang="fr-FR" sz="1400" b="1" dirty="0">
              <a:solidFill>
                <a:schemeClr val="bg1"/>
              </a:solidFill>
            </a:endParaRPr>
          </a:p>
        </p:txBody>
      </p:sp>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575720" y="278193"/>
            <a:ext cx="4958513" cy="6261870"/>
          </a:xfrm>
          <a:prstGeom prst="rect">
            <a:avLst/>
          </a:prstGeom>
          <a:effectLst>
            <a:softEdge rad="127000"/>
          </a:effectLst>
        </p:spPr>
      </p:pic>
    </p:spTree>
    <p:extLst>
      <p:ext uri="{BB962C8B-B14F-4D97-AF65-F5344CB8AC3E}">
        <p14:creationId xmlns:p14="http://schemas.microsoft.com/office/powerpoint/2010/main" val="298608507"/>
      </p:ext>
    </p:extLst>
  </p:cSld>
  <p:clrMapOvr>
    <a:masterClrMapping/>
  </p:clrMapOvr>
  <mc:AlternateContent xmlns:mc="http://schemas.openxmlformats.org/markup-compatibility/2006">
    <mc:Choice xmlns:p14="http://schemas.microsoft.com/office/powerpoint/2010/main" Requires="p14">
      <p:transition spd="slow" p14:dur="4500" advTm="6000">
        <p:circle/>
      </p:transition>
    </mc:Choice>
    <mc:Fallback>
      <p:transition spd="slow" advTm="6000">
        <p:circl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58" name="Picture 434" descr="C:\Users\Tom\AppData\Local\Microsoft\Windows\Temporary Internet Files\Content.IE5\CVCJG8ZL\MPj04339730000[1].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2738414" y="23191"/>
            <a:ext cx="6715172" cy="6858000"/>
          </a:xfrm>
          <a:prstGeom prst="rect">
            <a:avLst/>
          </a:prstGeom>
          <a:noFill/>
        </p:spPr>
      </p:pic>
      <p:sp>
        <p:nvSpPr>
          <p:cNvPr id="4" name="Rectangle 3"/>
          <p:cNvSpPr/>
          <p:nvPr/>
        </p:nvSpPr>
        <p:spPr>
          <a:xfrm>
            <a:off x="263352" y="188640"/>
            <a:ext cx="11665296" cy="6408712"/>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500253A5-69E0-425A-ACD4-E7FC61A3B2E7}" type="datetime1">
              <a:rPr lang="fr-FR" sz="1400" b="1" smtClean="0">
                <a:solidFill>
                  <a:schemeClr val="bg1"/>
                </a:solidFill>
              </a:rPr>
              <a:t>02/12/2018</a:t>
            </a:fld>
            <a:endParaRPr lang="fr-FR" b="1" dirty="0">
              <a:solidFill>
                <a:schemeClr val="bg1"/>
              </a:solidFill>
            </a:endParaRPr>
          </a:p>
        </p:txBody>
      </p:sp>
      <p:sp>
        <p:nvSpPr>
          <p:cNvPr id="6" name="Espace réservé du pied de page 5"/>
          <p:cNvSpPr>
            <a:spLocks noGrp="1"/>
          </p:cNvSpPr>
          <p:nvPr>
            <p:ph type="ftr" sz="quarter" idx="11"/>
          </p:nvPr>
        </p:nvSpPr>
        <p:spPr>
          <a:xfrm>
            <a:off x="4151565" y="6203756"/>
            <a:ext cx="3860800" cy="365125"/>
          </a:xfrm>
        </p:spPr>
        <p:txBody>
          <a:bodyPr/>
          <a:lstStyle/>
          <a:p>
            <a:r>
              <a:rPr lang="fr-FR" sz="2400" b="1" dirty="0" smtClean="0">
                <a:solidFill>
                  <a:schemeClr val="bg1"/>
                </a:solidFill>
              </a:rPr>
              <a:t>PPS Lande Décembre 2018</a:t>
            </a:r>
            <a:endParaRPr lang="fr-FR" sz="2400" b="1" dirty="0">
              <a:solidFill>
                <a:schemeClr val="bg1"/>
              </a:solidFill>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400" b="1" smtClean="0">
                <a:solidFill>
                  <a:schemeClr val="bg1"/>
                </a:solidFill>
              </a:rPr>
              <a:pPr/>
              <a:t>23</a:t>
            </a:fld>
            <a:endParaRPr lang="fr-FR" sz="1400" b="1" dirty="0">
              <a:solidFill>
                <a:schemeClr val="bg1"/>
              </a:solidFill>
            </a:endParaRPr>
          </a:p>
        </p:txBody>
      </p:sp>
      <p:sp>
        <p:nvSpPr>
          <p:cNvPr id="8" name="Rectangle 7"/>
          <p:cNvSpPr/>
          <p:nvPr/>
        </p:nvSpPr>
        <p:spPr>
          <a:xfrm>
            <a:off x="261461" y="188640"/>
            <a:ext cx="11669092" cy="923330"/>
          </a:xfrm>
          <a:prstGeom prst="rect">
            <a:avLst/>
          </a:prstGeom>
          <a:noFill/>
        </p:spPr>
        <p:txBody>
          <a:bodyPr wrap="none" lIns="91440" tIns="45720" rIns="91440" bIns="45720">
            <a:spAutoFit/>
          </a:bodyPr>
          <a:lstStyle/>
          <a:p>
            <a:pPr algn="ctr"/>
            <a:r>
              <a:rPr lang="fr-FR" sz="5400" b="1" spc="50" dirty="0" smtClean="0">
                <a:ln w="0">
                  <a:solidFill>
                    <a:srgbClr val="FFC000"/>
                  </a:solidFill>
                </a:ln>
                <a:solidFill>
                  <a:schemeClr val="bg2"/>
                </a:solidFill>
                <a:effectLst>
                  <a:innerShdw blurRad="63500" dist="50800" dir="13500000">
                    <a:srgbClr val="000000">
                      <a:alpha val="50000"/>
                    </a:srgbClr>
                  </a:innerShdw>
                </a:effectLst>
                <a:latin typeface="Brush Script MT" panose="03060802040406070304" pitchFamily="66" charset="0"/>
              </a:rPr>
              <a:t>Je compose pour vous avec ma douce et fidèle amie</a:t>
            </a:r>
            <a:endParaRPr lang="fr-FR" sz="5400" b="1" cap="none" spc="50" dirty="0">
              <a:ln w="0">
                <a:solidFill>
                  <a:srgbClr val="FFC000"/>
                </a:solidFill>
              </a:ln>
              <a:solidFill>
                <a:schemeClr val="bg2"/>
              </a:solidFill>
              <a:effectLst>
                <a:innerShdw blurRad="63500" dist="50800" dir="13500000">
                  <a:srgbClr val="000000">
                    <a:alpha val="50000"/>
                  </a:srgbClr>
                </a:innerShdw>
              </a:effectLst>
              <a:latin typeface="Brush Script MT" panose="03060802040406070304" pitchFamily="66" charset="0"/>
            </a:endParaRPr>
          </a:p>
        </p:txBody>
      </p:sp>
      <p:sp>
        <p:nvSpPr>
          <p:cNvPr id="9" name="Rectangle 8"/>
          <p:cNvSpPr/>
          <p:nvPr/>
        </p:nvSpPr>
        <p:spPr>
          <a:xfrm>
            <a:off x="1393430" y="1659058"/>
            <a:ext cx="9405139" cy="3416320"/>
          </a:xfrm>
          <a:prstGeom prst="rect">
            <a:avLst/>
          </a:prstGeom>
          <a:noFill/>
        </p:spPr>
        <p:txBody>
          <a:bodyPr wrap="none" lIns="91440" tIns="45720" rIns="91440" bIns="45720">
            <a:spAutoFit/>
          </a:bodyPr>
          <a:lstStyle/>
          <a:p>
            <a:pPr algn="ctr"/>
            <a:r>
              <a:rPr lang="fr-FR" sz="7200" b="1" spc="50" dirty="0" smtClean="0">
                <a:ln w="0">
                  <a:solidFill>
                    <a:srgbClr val="FFC000"/>
                  </a:solidFill>
                </a:ln>
                <a:solidFill>
                  <a:schemeClr val="bg2"/>
                </a:solidFill>
                <a:effectLst>
                  <a:innerShdw blurRad="63500" dist="50800" dir="13500000">
                    <a:srgbClr val="000000">
                      <a:alpha val="50000"/>
                    </a:srgbClr>
                  </a:innerShdw>
                </a:effectLst>
                <a:latin typeface="Brush Script MT" panose="03060802040406070304" pitchFamily="66" charset="0"/>
              </a:rPr>
              <a:t>C’était</a:t>
            </a:r>
          </a:p>
          <a:p>
            <a:pPr algn="ctr"/>
            <a:r>
              <a:rPr lang="fr-FR" sz="7200" b="1" spc="50" dirty="0" smtClean="0">
                <a:ln w="0">
                  <a:solidFill>
                    <a:srgbClr val="FFC000"/>
                  </a:solidFill>
                </a:ln>
                <a:solidFill>
                  <a:schemeClr val="bg2"/>
                </a:solidFill>
                <a:effectLst>
                  <a:innerShdw blurRad="63500" dist="50800" dir="13500000">
                    <a:srgbClr val="000000">
                      <a:alpha val="50000"/>
                    </a:srgbClr>
                  </a:innerShdw>
                </a:effectLst>
                <a:latin typeface="Brush Script MT" panose="03060802040406070304" pitchFamily="66" charset="0"/>
              </a:rPr>
              <a:t>Mais vers où va-t-il ,</a:t>
            </a:r>
          </a:p>
          <a:p>
            <a:pPr algn="ctr"/>
            <a:r>
              <a:rPr lang="fr-FR" sz="7200" b="1" spc="50" dirty="0" smtClean="0">
                <a:ln w="0">
                  <a:solidFill>
                    <a:srgbClr val="FFC000"/>
                  </a:solidFill>
                </a:ln>
                <a:solidFill>
                  <a:schemeClr val="bg2"/>
                </a:solidFill>
                <a:effectLst>
                  <a:innerShdw blurRad="63500" dist="50800" dir="13500000">
                    <a:srgbClr val="000000">
                      <a:alpha val="50000"/>
                    </a:srgbClr>
                  </a:innerShdw>
                </a:effectLst>
                <a:latin typeface="Brush Script MT" panose="03060802040406070304" pitchFamily="66" charset="0"/>
              </a:rPr>
              <a:t> il cherche la merde celui là ? </a:t>
            </a:r>
            <a:endParaRPr lang="fr-FR" sz="7200" b="1" cap="none" spc="50" dirty="0">
              <a:ln w="0">
                <a:solidFill>
                  <a:srgbClr val="FFC000"/>
                </a:solidFill>
              </a:ln>
              <a:solidFill>
                <a:schemeClr val="bg2"/>
              </a:solidFill>
              <a:effectLst>
                <a:innerShdw blurRad="63500" dist="50800" dir="13500000">
                  <a:srgbClr val="000000">
                    <a:alpha val="50000"/>
                  </a:srgbClr>
                </a:innerShdw>
              </a:effectLst>
              <a:latin typeface="Brush Script MT" panose="03060802040406070304" pitchFamily="66" charset="0"/>
            </a:endParaRPr>
          </a:p>
        </p:txBody>
      </p:sp>
    </p:spTree>
    <p:extLst>
      <p:ext uri="{BB962C8B-B14F-4D97-AF65-F5344CB8AC3E}">
        <p14:creationId xmlns:p14="http://schemas.microsoft.com/office/powerpoint/2010/main" val="2325803525"/>
      </p:ext>
    </p:extLst>
  </p:cSld>
  <p:clrMapOvr>
    <a:masterClrMapping/>
  </p:clrMapOvr>
  <mc:AlternateContent xmlns:mc="http://schemas.openxmlformats.org/markup-compatibility/2006">
    <mc:Choice xmlns:p14="http://schemas.microsoft.com/office/powerpoint/2010/main" Requires="p14">
      <p:transition spd="slow" p14:dur="4500" advTm="6000">
        <p:circle/>
      </p:transition>
    </mc:Choice>
    <mc:Fallback>
      <p:transition spd="slow" advTm="6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6">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6">
                                            <p:txEl>
                                              <p:pRg st="0" end="0"/>
                                            </p:txEl>
                                          </p:spTgt>
                                        </p:tgtEl>
                                        <p:attrNameLst>
                                          <p:attrName>ppt_w</p:attrName>
                                        </p:attrNameLst>
                                      </p:cBhvr>
                                    </p:anim>
                                    <p:anim by="(#ppt_w*0.50)" calcmode="lin" valueType="num">
                                      <p:cBhvr>
                                        <p:cTn id="16" dur="500" decel="50000" autoRev="1" fill="hold">
                                          <p:stCondLst>
                                            <p:cond delay="0"/>
                                          </p:stCondLst>
                                        </p:cTn>
                                        <p:tgtEl>
                                          <p:spTgt spid="6">
                                            <p:txEl>
                                              <p:pRg st="0" end="0"/>
                                            </p:txEl>
                                          </p:spTgt>
                                        </p:tgtEl>
                                        <p:attrNameLst>
                                          <p:attrName>ppt_x</p:attrName>
                                        </p:attrNameLst>
                                      </p:cBhvr>
                                    </p:anim>
                                    <p:anim from="(-#ppt_h/2)" to="(#ppt_y)" calcmode="lin" valueType="num">
                                      <p:cBhvr>
                                        <p:cTn id="17" dur="1000" fill="hold">
                                          <p:stCondLst>
                                            <p:cond delay="0"/>
                                          </p:stCondLst>
                                        </p:cTn>
                                        <p:tgtEl>
                                          <p:spTgt spid="6">
                                            <p:txEl>
                                              <p:pRg st="0" end="0"/>
                                            </p:txEl>
                                          </p:spTgt>
                                        </p:tgtEl>
                                        <p:attrNameLst>
                                          <p:attrName>ppt_y</p:attrName>
                                        </p:attrNameLst>
                                      </p:cBhvr>
                                    </p:anim>
                                    <p:animRot by="21600000">
                                      <p:cBhvr>
                                        <p:cTn id="18" dur="1000" fill="hold">
                                          <p:stCondLst>
                                            <p:cond delay="0"/>
                                          </p:stCondLst>
                                        </p:cTn>
                                        <p:tgtEl>
                                          <p:spTgt spid="6">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9">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9">
                                            <p:txEl>
                                              <p:pRg st="0" end="0"/>
                                            </p:txEl>
                                          </p:spTgt>
                                        </p:tgtEl>
                                        <p:attrNameLst>
                                          <p:attrName>ppt_w</p:attrName>
                                        </p:attrNameLst>
                                      </p:cBhvr>
                                    </p:anim>
                                    <p:anim by="(#ppt_w*0.50)" calcmode="lin" valueType="num">
                                      <p:cBhvr>
                                        <p:cTn id="24" dur="500" decel="50000" autoRev="1" fill="hold">
                                          <p:stCondLst>
                                            <p:cond delay="0"/>
                                          </p:stCondLst>
                                        </p:cTn>
                                        <p:tgtEl>
                                          <p:spTgt spid="9">
                                            <p:txEl>
                                              <p:pRg st="0" end="0"/>
                                            </p:txEl>
                                          </p:spTgt>
                                        </p:tgtEl>
                                        <p:attrNameLst>
                                          <p:attrName>ppt_x</p:attrName>
                                        </p:attrNameLst>
                                      </p:cBhvr>
                                    </p:anim>
                                    <p:anim from="(-#ppt_h/2)" to="(#ppt_y)" calcmode="lin" valueType="num">
                                      <p:cBhvr>
                                        <p:cTn id="25" dur="1000" fill="hold">
                                          <p:stCondLst>
                                            <p:cond delay="0"/>
                                          </p:stCondLst>
                                        </p:cTn>
                                        <p:tgtEl>
                                          <p:spTgt spid="9">
                                            <p:txEl>
                                              <p:pRg st="0" end="0"/>
                                            </p:txEl>
                                          </p:spTgt>
                                        </p:tgtEl>
                                        <p:attrNameLst>
                                          <p:attrName>ppt_y</p:attrName>
                                        </p:attrNameLst>
                                      </p:cBhvr>
                                    </p:anim>
                                    <p:animRot by="21600000">
                                      <p:cBhvr>
                                        <p:cTn id="26" dur="1000" fill="hold">
                                          <p:stCondLst>
                                            <p:cond delay="0"/>
                                          </p:stCondLst>
                                        </p:cTn>
                                        <p:tgtEl>
                                          <p:spTgt spid="9">
                                            <p:txEl>
                                              <p:pRg st="0" end="0"/>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9">
                                            <p:txEl>
                                              <p:pRg st="1" end="1"/>
                                            </p:txEl>
                                          </p:spTgt>
                                        </p:tgtEl>
                                        <p:attrNameLst>
                                          <p:attrName>style.visibility</p:attrName>
                                        </p:attrNameLst>
                                      </p:cBhvr>
                                      <p:to>
                                        <p:strVal val="visible"/>
                                      </p:to>
                                    </p:set>
                                    <p:anim by="(-#ppt_w*2)" calcmode="lin" valueType="num">
                                      <p:cBhvr rctx="PPT">
                                        <p:cTn id="31" dur="500" autoRev="1" fill="hold">
                                          <p:stCondLst>
                                            <p:cond delay="0"/>
                                          </p:stCondLst>
                                        </p:cTn>
                                        <p:tgtEl>
                                          <p:spTgt spid="9">
                                            <p:txEl>
                                              <p:pRg st="1" end="1"/>
                                            </p:txEl>
                                          </p:spTgt>
                                        </p:tgtEl>
                                        <p:attrNameLst>
                                          <p:attrName>ppt_w</p:attrName>
                                        </p:attrNameLst>
                                      </p:cBhvr>
                                    </p:anim>
                                    <p:anim by="(#ppt_w*0.50)" calcmode="lin" valueType="num">
                                      <p:cBhvr>
                                        <p:cTn id="32" dur="500" decel="50000" autoRev="1" fill="hold">
                                          <p:stCondLst>
                                            <p:cond delay="0"/>
                                          </p:stCondLst>
                                        </p:cTn>
                                        <p:tgtEl>
                                          <p:spTgt spid="9">
                                            <p:txEl>
                                              <p:pRg st="1" end="1"/>
                                            </p:txEl>
                                          </p:spTgt>
                                        </p:tgtEl>
                                        <p:attrNameLst>
                                          <p:attrName>ppt_x</p:attrName>
                                        </p:attrNameLst>
                                      </p:cBhvr>
                                    </p:anim>
                                    <p:anim from="(-#ppt_h/2)" to="(#ppt_y)" calcmode="lin" valueType="num">
                                      <p:cBhvr>
                                        <p:cTn id="33" dur="1000" fill="hold">
                                          <p:stCondLst>
                                            <p:cond delay="0"/>
                                          </p:stCondLst>
                                        </p:cTn>
                                        <p:tgtEl>
                                          <p:spTgt spid="9">
                                            <p:txEl>
                                              <p:pRg st="1" end="1"/>
                                            </p:txEl>
                                          </p:spTgt>
                                        </p:tgtEl>
                                        <p:attrNameLst>
                                          <p:attrName>ppt_y</p:attrName>
                                        </p:attrNameLst>
                                      </p:cBhvr>
                                    </p:anim>
                                    <p:animRot by="21600000">
                                      <p:cBhvr>
                                        <p:cTn id="34" dur="1000" fill="hold">
                                          <p:stCondLst>
                                            <p:cond delay="0"/>
                                          </p:stCondLst>
                                        </p:cTn>
                                        <p:tgtEl>
                                          <p:spTgt spid="9">
                                            <p:txEl>
                                              <p:pRg st="1" end="1"/>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9">
                                            <p:txEl>
                                              <p:pRg st="2" end="2"/>
                                            </p:txEl>
                                          </p:spTgt>
                                        </p:tgtEl>
                                        <p:attrNameLst>
                                          <p:attrName>style.visibility</p:attrName>
                                        </p:attrNameLst>
                                      </p:cBhvr>
                                      <p:to>
                                        <p:strVal val="visible"/>
                                      </p:to>
                                    </p:set>
                                    <p:anim by="(-#ppt_w*2)" calcmode="lin" valueType="num">
                                      <p:cBhvr rctx="PPT">
                                        <p:cTn id="39" dur="500" autoRev="1" fill="hold">
                                          <p:stCondLst>
                                            <p:cond delay="0"/>
                                          </p:stCondLst>
                                        </p:cTn>
                                        <p:tgtEl>
                                          <p:spTgt spid="9">
                                            <p:txEl>
                                              <p:pRg st="2" end="2"/>
                                            </p:txEl>
                                          </p:spTgt>
                                        </p:tgtEl>
                                        <p:attrNameLst>
                                          <p:attrName>ppt_w</p:attrName>
                                        </p:attrNameLst>
                                      </p:cBhvr>
                                    </p:anim>
                                    <p:anim by="(#ppt_w*0.50)" calcmode="lin" valueType="num">
                                      <p:cBhvr>
                                        <p:cTn id="40" dur="500" decel="50000" autoRev="1" fill="hold">
                                          <p:stCondLst>
                                            <p:cond delay="0"/>
                                          </p:stCondLst>
                                        </p:cTn>
                                        <p:tgtEl>
                                          <p:spTgt spid="9">
                                            <p:txEl>
                                              <p:pRg st="2" end="2"/>
                                            </p:txEl>
                                          </p:spTgt>
                                        </p:tgtEl>
                                        <p:attrNameLst>
                                          <p:attrName>ppt_x</p:attrName>
                                        </p:attrNameLst>
                                      </p:cBhvr>
                                    </p:anim>
                                    <p:anim from="(-#ppt_h/2)" to="(#ppt_y)" calcmode="lin" valueType="num">
                                      <p:cBhvr>
                                        <p:cTn id="41" dur="1000" fill="hold">
                                          <p:stCondLst>
                                            <p:cond delay="0"/>
                                          </p:stCondLst>
                                        </p:cTn>
                                        <p:tgtEl>
                                          <p:spTgt spid="9">
                                            <p:txEl>
                                              <p:pRg st="2" end="2"/>
                                            </p:txEl>
                                          </p:spTgt>
                                        </p:tgtEl>
                                        <p:attrNameLst>
                                          <p:attrName>ppt_y</p:attrName>
                                        </p:attrNameLst>
                                      </p:cBhvr>
                                    </p:anim>
                                    <p:animRot by="21600000">
                                      <p:cBhvr>
                                        <p:cTn id="42" dur="1000" fill="hold">
                                          <p:stCondLst>
                                            <p:cond delay="0"/>
                                          </p:stCondLst>
                                        </p:cTn>
                                        <p:tgtEl>
                                          <p:spTgt spid="9">
                                            <p:txEl>
                                              <p:pRg st="2" end="2"/>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45" presetClass="entr" presetSubtype="0" fill="hold" nodeType="clickEffect">
                                  <p:stCondLst>
                                    <p:cond delay="0"/>
                                  </p:stCondLst>
                                  <p:childTnLst>
                                    <p:set>
                                      <p:cBhvr>
                                        <p:cTn id="46" dur="1" fill="hold">
                                          <p:stCondLst>
                                            <p:cond delay="0"/>
                                          </p:stCondLst>
                                        </p:cTn>
                                        <p:tgtEl>
                                          <p:spTgt spid="1458"/>
                                        </p:tgtEl>
                                        <p:attrNameLst>
                                          <p:attrName>style.visibility</p:attrName>
                                        </p:attrNameLst>
                                      </p:cBhvr>
                                      <p:to>
                                        <p:strVal val="visible"/>
                                      </p:to>
                                    </p:set>
                                    <p:animEffect transition="in" filter="fade">
                                      <p:cBhvr>
                                        <p:cTn id="47" dur="2000"/>
                                        <p:tgtEl>
                                          <p:spTgt spid="1458"/>
                                        </p:tgtEl>
                                      </p:cBhvr>
                                    </p:animEffect>
                                    <p:anim calcmode="lin" valueType="num">
                                      <p:cBhvr>
                                        <p:cTn id="48" dur="2000" fill="hold"/>
                                        <p:tgtEl>
                                          <p:spTgt spid="1458"/>
                                        </p:tgtEl>
                                        <p:attrNameLst>
                                          <p:attrName>ppt_w</p:attrName>
                                        </p:attrNameLst>
                                      </p:cBhvr>
                                      <p:tavLst>
                                        <p:tav tm="0" fmla="#ppt_w*sin(2.5*pi*$)">
                                          <p:val>
                                            <p:fltVal val="0"/>
                                          </p:val>
                                        </p:tav>
                                        <p:tav tm="100000">
                                          <p:val>
                                            <p:fltVal val="1"/>
                                          </p:val>
                                        </p:tav>
                                      </p:tavLst>
                                    </p:anim>
                                    <p:anim calcmode="lin" valueType="num">
                                      <p:cBhvr>
                                        <p:cTn id="49" dur="2000" fill="hold"/>
                                        <p:tgtEl>
                                          <p:spTgt spid="145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3C96AC2F-A38A-4928-AD09-4F6B76A3A21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Thème design - Communication téléphone rouge</Template>
  <TotalTime>85</TotalTime>
  <Words>721</Words>
  <Application>Microsoft Office PowerPoint</Application>
  <PresentationFormat>Grand écran</PresentationFormat>
  <Paragraphs>135</Paragraphs>
  <Slides>23</Slides>
  <Notes>21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23</vt:i4>
      </vt:variant>
    </vt:vector>
  </HeadingPairs>
  <TitlesOfParts>
    <vt:vector size="27" baseType="lpstr">
      <vt:lpstr>Arial</vt:lpstr>
      <vt:lpstr>Brush Script MT</vt:lpstr>
      <vt:lpstr>Calibri</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keywords/>
  <cp:lastModifiedBy>Alain</cp:lastModifiedBy>
  <cp:revision>12</cp:revision>
  <dcterms:created xsi:type="dcterms:W3CDTF">2018-12-02T15:29:14Z</dcterms:created>
  <dcterms:modified xsi:type="dcterms:W3CDTF">2018-12-02T16:54:35Z</dcterms:modified>
  <cp:contentStatus>Final</cp:contentStatus>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TC300072459990</vt:lpwstr>
  </property>
  <property fmtid="{D5CDD505-2E9C-101B-9397-08002B2CF9AE}" pid="3" name="_MarkAsFinal">
    <vt:bool>true</vt:bool>
  </property>
</Properties>
</file>