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6"/>
  </p:notesMasterIdLst>
  <p:sldIdLst>
    <p:sldId id="256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8" r:id="rId19"/>
    <p:sldId id="273" r:id="rId20"/>
    <p:sldId id="274" r:id="rId21"/>
    <p:sldId id="275" r:id="rId22"/>
    <p:sldId id="276" r:id="rId23"/>
    <p:sldId id="270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u/inJXrpAm7fhqXSuBoNA==" hashData="P+dCcqenAEC5hiQi3tiMJNO3ADVHGwHhH53Ox+RHO4oPuxGEkeZ80Y3haj43sUZ5YvzJGid9vVGrCfaqvz6J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C041B-0E06-4643-968D-798336D3157E}" type="datetimeFigureOut">
              <a:rPr lang="fr-FR" smtClean="0"/>
              <a:t>02/12/2018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2E0A9-6B11-46CB-A712-7FF22F2F69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159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761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07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6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382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634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71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59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199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1419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8381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112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357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239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2687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47426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3229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8380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8227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3724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4004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2E0A9-6B11-46CB-A712-7FF22F2F699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884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9C126-DDA4-4655-9D7E-F7EDD4631780}" type="datetime1">
              <a:rPr lang="fr-FR" smtClean="0"/>
              <a:t>02/12/2018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CCF1-1AF7-4027-930E-CC0181F7B32D}" type="datetime1">
              <a:rPr lang="fr-FR" smtClean="0"/>
              <a:t>02/12/2018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7016F-B562-4A1E-82FC-67D78771168B}" type="datetime1">
              <a:rPr lang="fr-FR" smtClean="0"/>
              <a:t>02/12/2018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CE40-B852-490A-A1FC-5AFAA3D70195}" type="datetime1">
              <a:rPr lang="fr-FR" smtClean="0"/>
              <a:t>02/12/2018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D4A04-7592-4D92-A42F-74F577431914}" type="datetime1">
              <a:rPr lang="fr-FR" smtClean="0"/>
              <a:t>02/12/2018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BE9EC-C4A0-47B8-A6C4-C7ADE1D90BE2}" type="datetime1">
              <a:rPr lang="fr-FR" smtClean="0"/>
              <a:t>02/12/2018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B648B-2436-495C-B28C-61D1ACF7A60B}" type="datetime1">
              <a:rPr lang="fr-FR" smtClean="0"/>
              <a:t>02/12/2018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CCC1B-FE74-416A-81D7-921F99376974}" type="datetime1">
              <a:rPr lang="fr-FR" smtClean="0"/>
              <a:t>02/12/2018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2900E-60E9-48DD-B63E-EAB727D27FB2}" type="datetime1">
              <a:rPr lang="fr-FR" smtClean="0"/>
              <a:t>02/12/2018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02BE-3574-41E7-84A4-887A71610826}" type="datetime1">
              <a:rPr lang="fr-FR" smtClean="0"/>
              <a:t>02/12/2018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B62D-F300-4B02-84D3-5F6CC412FF25}" type="datetime1">
              <a:rPr lang="fr-FR" smtClean="0"/>
              <a:t>02/12/2018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67971-4E75-43A2-AE13-21A2DF557A94}" type="datetime1">
              <a:rPr lang="fr-FR" smtClean="0"/>
              <a:t>02/12/2018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8" name="Picture 434" descr="C:\Users\Tom\AppData\Local\Microsoft\Windows\Temporary Internet Files\Content.IE5\CVCJG8ZL\MPj043397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8414" y="23191"/>
            <a:ext cx="6715172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63352" y="188640"/>
            <a:ext cx="11665296" cy="640871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53A5-69E0-425A-ACD4-E7FC61A3B2E7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51565" y="6203756"/>
            <a:ext cx="3860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461" y="188640"/>
            <a:ext cx="11669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9556" y="2274838"/>
            <a:ext cx="1055289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Mais tout va </a:t>
            </a:r>
            <a:r>
              <a:rPr lang="fr-FR" sz="7200" b="1" spc="50" dirty="0" err="1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bien,à</a:t>
            </a:r>
            <a:r>
              <a:rPr lang="fr-FR" sz="72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ce qu’il dit ,</a:t>
            </a:r>
            <a:endParaRPr lang="fr-FR" sz="7200" b="1" spc="50" dirty="0" smtClean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 cherche la merde celui là ? </a:t>
            </a:r>
            <a:endParaRPr lang="fr-FR" sz="72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  <p:sndAc>
          <p:stSnd loop="1">
            <p:snd r:embed="rId2" name="Voiture electrique_001.wav"/>
          </p:stSnd>
        </p:sndAc>
      </p:transition>
    </mc:Choice>
    <mc:Fallback>
      <p:transition spd="slow" advTm="6000">
        <p:circle/>
        <p:sndAc>
          <p:stSnd loop="1">
            <p:snd r:embed="rId2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2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346355"/>
            <a:ext cx="10972800" cy="61711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5342" y="1700808"/>
            <a:ext cx="12061315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Alors Manu ? La chasse </a:t>
            </a:r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aux vieux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est </a:t>
            </a:r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commencée puis des ouvriers,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ta </a:t>
            </a:r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vieille </a:t>
            </a:r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alors ? 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19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3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9656" y="370086"/>
            <a:ext cx="6192688" cy="5986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841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4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304800"/>
            <a:ext cx="57150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94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5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366" y="441434"/>
            <a:ext cx="7069034" cy="5865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348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6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8381" y="307900"/>
            <a:ext cx="5119219" cy="6048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173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7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520" y="416016"/>
            <a:ext cx="8784975" cy="5928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102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8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8136" y="319717"/>
            <a:ext cx="6339377" cy="6010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755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9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688" y="332656"/>
            <a:ext cx="5688632" cy="6045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67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10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7768" y="332654"/>
            <a:ext cx="4248472" cy="6120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87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11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7648" y="415465"/>
            <a:ext cx="6408712" cy="5960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236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12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947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13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560" y="404664"/>
            <a:ext cx="7992888" cy="5994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89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14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608" y="379687"/>
            <a:ext cx="7056784" cy="5976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1875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15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60" y="631239"/>
            <a:ext cx="11521280" cy="57251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67408" y="4285379"/>
            <a:ext cx="3240360" cy="3600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767408" y="4005065"/>
            <a:ext cx="339819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décembre</a:t>
            </a:r>
            <a:endParaRPr lang="fr-FR" sz="4400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046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16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560" y="404664"/>
            <a:ext cx="7992888" cy="5994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620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17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550" y="289677"/>
            <a:ext cx="8088899" cy="6066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596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18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688" y="404664"/>
            <a:ext cx="5688632" cy="5951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486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19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476672"/>
            <a:ext cx="8748972" cy="5832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824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20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003" y="384679"/>
            <a:ext cx="11053994" cy="5772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657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600" y="6541537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21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5720" y="278193"/>
            <a:ext cx="4958513" cy="6261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60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995" y="185647"/>
            <a:ext cx="11748010" cy="648670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9154C-2F43-4889-82F9-97D1F595FE32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Décembre 2018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22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624" y="378453"/>
            <a:ext cx="6840760" cy="6037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3346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8" name="Picture 434" descr="C:\Users\Tom\AppData\Local\Microsoft\Windows\Temporary Internet Files\Content.IE5\CVCJG8ZL\MPj04339730000[1]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8414" y="23191"/>
            <a:ext cx="6715172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63352" y="188640"/>
            <a:ext cx="11665296" cy="640871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253A5-69E0-425A-ACD4-E7FC61A3B2E7}" type="datetime1">
              <a:rPr lang="fr-FR" sz="1400" b="1" smtClean="0">
                <a:solidFill>
                  <a:schemeClr val="bg1"/>
                </a:solidFill>
              </a:rPr>
              <a:t>02/12/2018</a:t>
            </a:fld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51565" y="6203756"/>
            <a:ext cx="3860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400" b="1" smtClean="0">
                <a:solidFill>
                  <a:schemeClr val="bg1"/>
                </a:solidFill>
              </a:rPr>
              <a:pPr/>
              <a:t>23</a:t>
            </a:fld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461" y="188640"/>
            <a:ext cx="11669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9555" y="1576732"/>
            <a:ext cx="1055288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Mais tout va </a:t>
            </a:r>
            <a:r>
              <a:rPr lang="fr-FR" sz="7200" b="1" spc="50" dirty="0" err="1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bien,à</a:t>
            </a:r>
            <a:r>
              <a:rPr lang="fr-FR" sz="72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ce qu’il dit ,</a:t>
            </a:r>
            <a:endParaRPr lang="fr-FR" sz="7200" b="1" spc="50" dirty="0" smtClean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 cherche la merde celui là ? </a:t>
            </a:r>
            <a:endParaRPr lang="fr-FR" sz="72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38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C96AC2F-A38A-4928-AD09-4F6B76A3A21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design - Communication téléphone rouge</Template>
  <TotalTime>119</TotalTime>
  <Words>234</Words>
  <Application>Microsoft Office PowerPoint</Application>
  <PresentationFormat>Grand écran</PresentationFormat>
  <Paragraphs>101</Paragraphs>
  <Slides>23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19</cp:revision>
  <dcterms:created xsi:type="dcterms:W3CDTF">2018-12-02T15:29:14Z</dcterms:created>
  <dcterms:modified xsi:type="dcterms:W3CDTF">2018-12-02T18:15:13Z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TC300072459990</vt:lpwstr>
  </property>
  <property fmtid="{D5CDD505-2E9C-101B-9397-08002B2CF9AE}" pid="3" name="_MarkAsFinal">
    <vt:bool>true</vt:bool>
  </property>
</Properties>
</file>