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9"/>
  </p:notesMasterIdLst>
  <p:sldIdLst>
    <p:sldId id="256" r:id="rId2"/>
    <p:sldId id="260" r:id="rId3"/>
    <p:sldId id="262" r:id="rId4"/>
    <p:sldId id="261" r:id="rId5"/>
    <p:sldId id="258" r:id="rId6"/>
    <p:sldId id="264" r:id="rId7"/>
    <p:sldId id="265" r:id="rId8"/>
    <p:sldId id="259" r:id="rId9"/>
    <p:sldId id="257" r:id="rId10"/>
    <p:sldId id="263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68Ypup/KUhwgdZEzByT9A==" hashData="undYEGVim8IEZOsjvtECa7p/vxvWb9oJimQc5y5ZHLE6CmHQd3kwU7DK7Bzewlywq7kfAfVtUutjRGJYGGgqM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4" autoAdjust="0"/>
    <p:restoredTop sz="94660"/>
  </p:normalViewPr>
  <p:slideViewPr>
    <p:cSldViewPr snapToGrid="0">
      <p:cViewPr varScale="1">
        <p:scale>
          <a:sx n="75" d="100"/>
          <a:sy n="75" d="100"/>
        </p:scale>
        <p:origin x="33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FCD0E7-8463-40F0-ACBC-47CA8EB5FB9E}" type="datetimeFigureOut">
              <a:rPr lang="fr-FR" smtClean="0"/>
              <a:t>27/09/2021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E40F3E-9B85-4097-9CFF-835F6A3F03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12267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40F3E-9B85-4097-9CFF-835F6A3F034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7814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40F3E-9B85-4097-9CFF-835F6A3F034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6784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40F3E-9B85-4097-9CFF-835F6A3F034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32610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40F3E-9B85-4097-9CFF-835F6A3F034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73091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40F3E-9B85-4097-9CFF-835F6A3F034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07018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40F3E-9B85-4097-9CFF-835F6A3F034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93087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40F3E-9B85-4097-9CFF-835F6A3F034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67650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40F3E-9B85-4097-9CFF-835F6A3F034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58022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40F3E-9B85-4097-9CFF-835F6A3F034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44472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40F3E-9B85-4097-9CFF-835F6A3F034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6032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40F3E-9B85-4097-9CFF-835F6A3F034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61853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40F3E-9B85-4097-9CFF-835F6A3F034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79392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40F3E-9B85-4097-9CFF-835F6A3F034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94723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40F3E-9B85-4097-9CFF-835F6A3F034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63953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40F3E-9B85-4097-9CFF-835F6A3F034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285618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40F3E-9B85-4097-9CFF-835F6A3F034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68452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40F3E-9B85-4097-9CFF-835F6A3F034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84221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40F3E-9B85-4097-9CFF-835F6A3F034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9015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40F3E-9B85-4097-9CFF-835F6A3F034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06965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40F3E-9B85-4097-9CFF-835F6A3F034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47967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40F3E-9B85-4097-9CFF-835F6A3F034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545573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40F3E-9B85-4097-9CFF-835F6A3F034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35300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40F3E-9B85-4097-9CFF-835F6A3F034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996538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40F3E-9B85-4097-9CFF-835F6A3F034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661926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40F3E-9B85-4097-9CFF-835F6A3F034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014798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40F3E-9B85-4097-9CFF-835F6A3F0348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582783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40F3E-9B85-4097-9CFF-835F6A3F0348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90510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7305E-232E-414A-AF59-3249340AD58A}" type="datetime1">
              <a:rPr lang="fr-FR" smtClean="0"/>
              <a:t>27/09/2021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104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ACB95-DB8A-4F38-85BE-1F7B13367ED8}" type="datetime1">
              <a:rPr lang="fr-FR" smtClean="0"/>
              <a:t>27/09/2021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959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4411D-41AA-4910-85CB-4993F2F36839}" type="datetime1">
              <a:rPr lang="fr-FR" smtClean="0"/>
              <a:t>27/09/2021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826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96BB6-F645-48D0-A3A1-D70785C9C393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8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8CB76-B169-4587-BE48-3A933CE79824}" type="datetime1">
              <a:rPr lang="fr-FR" smtClean="0"/>
              <a:t>27/09/2021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131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C9C8A-3CAB-4FA8-913F-F96C440D9D90}" type="datetime1">
              <a:rPr lang="fr-FR" smtClean="0"/>
              <a:t>27/09/2021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92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4CD3B-4F05-4C0D-8828-F5A4A3661C20}" type="datetime1">
              <a:rPr lang="fr-FR" smtClean="0"/>
              <a:t>27/09/2021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6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7410C-6506-4D65-903C-4C1B61948CF9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06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7F579-01EE-4A09-94A1-F576F466C0B3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25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BB969-3474-4665-AD90-E9CEDAF6FA31}" type="datetime1">
              <a:rPr lang="fr-FR" smtClean="0"/>
              <a:t>27/09/2021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5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70496-4368-4C52-8D7F-EF101A43107E}" type="datetime1">
              <a:rPr lang="fr-FR" smtClean="0"/>
              <a:t>27/09/2021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75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0FEE82-AA4B-4B55-8518-B0B6C21F0165}" type="datetime1">
              <a:rPr lang="fr-FR" smtClean="0"/>
              <a:t>27/09/2021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527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0517" y="851795"/>
            <a:ext cx="8390965" cy="5147152"/>
          </a:xfrm>
          <a:prstGeom prst="rect">
            <a:avLst/>
          </a:prstGeom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CCED5-2525-4A9A-8B78-9608F82001F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92932" y="1871099"/>
            <a:ext cx="7201010" cy="31085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MANU</a:t>
            </a:r>
            <a:endParaRPr lang="fr-FR" sz="19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9" name="Étoile à 7 branches 8"/>
          <p:cNvSpPr/>
          <p:nvPr/>
        </p:nvSpPr>
        <p:spPr>
          <a:xfrm rot="20641940">
            <a:off x="1011746" y="890830"/>
            <a:ext cx="2357360" cy="159235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 rot="19637685">
            <a:off x="1417310" y="1178337"/>
            <a:ext cx="1524776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Spécial </a:t>
            </a:r>
          </a:p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Peuple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227556" y="4814879"/>
            <a:ext cx="97368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Les Français en ont Marre de toi !</a:t>
            </a:r>
            <a:endParaRPr lang="fr-FR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33600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circle/>
        <p:sndAc>
          <p:stSnd loop="1">
            <p:snd r:embed="rId3" name="Le pénitenciér- Johnny Hallyday.wav"/>
          </p:stSnd>
        </p:sndAc>
      </p:transition>
    </mc:Choice>
    <mc:Fallback>
      <p:transition spd="slow" advTm="9000">
        <p:circle/>
        <p:sndAc>
          <p:stSnd loop="1">
            <p:snd r:embed="rId3" name="Le pénitenciér- Johnny Hallyd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517" y="851795"/>
            <a:ext cx="8390965" cy="5147152"/>
          </a:xfrm>
          <a:prstGeom prst="rect">
            <a:avLst/>
          </a:prstGeom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CCED5-2525-4A9A-8B78-9608F82001F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173081" y="1740491"/>
            <a:ext cx="9845837" cy="39703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Les portes du pénitencier</a:t>
            </a:r>
          </a:p>
          <a:p>
            <a:pPr algn="ctr"/>
            <a:r>
              <a:rPr lang="fr-FR" sz="7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viennent te chercher</a:t>
            </a:r>
          </a:p>
          <a:p>
            <a:pPr algn="ctr"/>
            <a:r>
              <a:rPr lang="fr-FR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Paroles et musique </a:t>
            </a:r>
          </a:p>
          <a:p>
            <a:pPr algn="ctr"/>
            <a:r>
              <a:rPr lang="fr-FR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AntiMa</a:t>
            </a:r>
            <a:r>
              <a:rPr lang="fr-FR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fia</a:t>
            </a:r>
            <a:r>
              <a:rPr lang="fr-FR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Fran</a:t>
            </a:r>
            <a:r>
              <a:rPr lang="fr-FR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çaise</a:t>
            </a:r>
            <a:endParaRPr lang="fr-FR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06288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517" y="851795"/>
            <a:ext cx="8390965" cy="5147152"/>
          </a:xfrm>
          <a:prstGeom prst="rect">
            <a:avLst/>
          </a:prstGeom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CCED5-2525-4A9A-8B78-9608F82001F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46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517" y="851795"/>
            <a:ext cx="8390965" cy="5147152"/>
          </a:xfrm>
          <a:prstGeom prst="rect">
            <a:avLst/>
          </a:prstGeom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CCED5-2525-4A9A-8B78-9608F82001F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900517" y="1948617"/>
            <a:ext cx="872937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Les portes … du … pénitencier</a:t>
            </a:r>
          </a:p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Bientôt …. Vont </a:t>
            </a:r>
            <a:r>
              <a:rPr lang="fr-FR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V’nir</a:t>
            </a:r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…</a:t>
            </a:r>
          </a:p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te chercher</a:t>
            </a:r>
            <a:endParaRPr lang="fr-FR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39899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517" y="851795"/>
            <a:ext cx="8390965" cy="5147152"/>
          </a:xfrm>
          <a:prstGeom prst="rect">
            <a:avLst/>
          </a:prstGeom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CCED5-2525-4A9A-8B78-9608F82001F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040497" y="2110485"/>
            <a:ext cx="8111003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Et c’est là … que tu finiras …</a:t>
            </a:r>
          </a:p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ta vie tout comme …</a:t>
            </a:r>
          </a:p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tes copains … pourris</a:t>
            </a:r>
            <a:endParaRPr lang="fr-FR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16538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517" y="851795"/>
            <a:ext cx="8390965" cy="514715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860" y="3561954"/>
            <a:ext cx="4153480" cy="2838846"/>
          </a:xfrm>
          <a:prstGeom prst="rect">
            <a:avLst/>
          </a:prstGeom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CCED5-2525-4A9A-8B78-9608F82001F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685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517" y="851795"/>
            <a:ext cx="8390965" cy="5147152"/>
          </a:xfrm>
          <a:prstGeom prst="rect">
            <a:avLst/>
          </a:prstGeom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CCED5-2525-4A9A-8B78-9608F82001F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5097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517" y="851795"/>
            <a:ext cx="8390965" cy="5147152"/>
          </a:xfrm>
          <a:prstGeom prst="rect">
            <a:avLst/>
          </a:prstGeom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CCED5-2525-4A9A-8B78-9608F82001F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697006" y="2329951"/>
            <a:ext cx="879798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Pour toi le peuple … a voté</a:t>
            </a:r>
          </a:p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pour que tu sois ….. à l’Elysée</a:t>
            </a:r>
            <a:endParaRPr lang="fr-FR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62664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517" y="851795"/>
            <a:ext cx="8390965" cy="5147152"/>
          </a:xfrm>
          <a:prstGeom prst="rect">
            <a:avLst/>
          </a:prstGeom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CCED5-2525-4A9A-8B78-9608F82001F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656771" y="1455022"/>
            <a:ext cx="8878456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Combien de disquettes tu vas </a:t>
            </a:r>
          </a:p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encore nous glisser ? .. </a:t>
            </a:r>
          </a:p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Les </a:t>
            </a:r>
            <a:r>
              <a:rPr lang="fr-FR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cytoyens</a:t>
            </a:r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….. commencent </a:t>
            </a:r>
          </a:p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……à s’impatienter</a:t>
            </a:r>
            <a:endParaRPr lang="fr-FR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34845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517" y="851795"/>
            <a:ext cx="8390965" cy="5147152"/>
          </a:xfrm>
          <a:prstGeom prst="rect">
            <a:avLst/>
          </a:prstGeom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CCED5-2525-4A9A-8B78-9608F82001F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8061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517" y="851795"/>
            <a:ext cx="8390965" cy="5147152"/>
          </a:xfrm>
          <a:prstGeom prst="rect">
            <a:avLst/>
          </a:prstGeom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CCED5-2525-4A9A-8B78-9608F82001F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34060" y="1659040"/>
            <a:ext cx="721954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Car l’oseille .. Est aussi …</a:t>
            </a:r>
          </a:p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 nous fini de se faire ...</a:t>
            </a:r>
          </a:p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Plumer …</a:t>
            </a:r>
            <a:endParaRPr lang="fr-FR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68733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517" y="851795"/>
            <a:ext cx="8390965" cy="5147152"/>
          </a:xfrm>
          <a:prstGeom prst="rect">
            <a:avLst/>
          </a:prstGeom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CCED5-2525-4A9A-8B78-9608F82001F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2759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517" y="851795"/>
            <a:ext cx="8390965" cy="5147152"/>
          </a:xfrm>
          <a:prstGeom prst="rect">
            <a:avLst/>
          </a:prstGeom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CCED5-2525-4A9A-8B78-9608F82001F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318409" y="1606702"/>
            <a:ext cx="955518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Et tout le pognon… Que tu as …</a:t>
            </a:r>
          </a:p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volé il va falloir … le rembourser</a:t>
            </a:r>
            <a:endParaRPr lang="fr-FR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8891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517" y="851795"/>
            <a:ext cx="8390965" cy="5147152"/>
          </a:xfrm>
          <a:prstGeom prst="rect">
            <a:avLst/>
          </a:prstGeom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CCED5-2525-4A9A-8B78-9608F82001F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0989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517" y="851795"/>
            <a:ext cx="8390965" cy="5147152"/>
          </a:xfrm>
          <a:prstGeom prst="rect">
            <a:avLst/>
          </a:prstGeom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CCED5-2525-4A9A-8B78-9608F82001F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38493" y="1128786"/>
            <a:ext cx="8715014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Les Portes … du … pénitencier</a:t>
            </a:r>
          </a:p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bientôt … Vont </a:t>
            </a:r>
            <a:r>
              <a:rPr lang="fr-FR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v’nir</a:t>
            </a:r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… </a:t>
            </a:r>
          </a:p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te chercher</a:t>
            </a:r>
            <a:endParaRPr lang="fr-FR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86021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517" y="851795"/>
            <a:ext cx="8390965" cy="5147152"/>
          </a:xfrm>
          <a:prstGeom prst="rect">
            <a:avLst/>
          </a:prstGeom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CCED5-2525-4A9A-8B78-9608F82001F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4506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517" y="851795"/>
            <a:ext cx="8390965" cy="5147152"/>
          </a:xfrm>
          <a:prstGeom prst="rect">
            <a:avLst/>
          </a:prstGeom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CCED5-2525-4A9A-8B78-9608F82001F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096569" y="1606702"/>
            <a:ext cx="9922075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Et c’est là … Que tu .. Finiras ta vie</a:t>
            </a:r>
          </a:p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Tout comme … tes copains … </a:t>
            </a:r>
          </a:p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pourris </a:t>
            </a:r>
            <a:endParaRPr lang="fr-FR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99092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517" y="851795"/>
            <a:ext cx="8390965" cy="5147152"/>
          </a:xfrm>
          <a:prstGeom prst="rect">
            <a:avLst/>
          </a:prstGeom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CCED5-2525-4A9A-8B78-9608F82001F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0093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517" y="851795"/>
            <a:ext cx="8390965" cy="5147152"/>
          </a:xfrm>
          <a:prstGeom prst="rect">
            <a:avLst/>
          </a:prstGeom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CCED5-2525-4A9A-8B78-9608F82001F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038396" y="1807628"/>
            <a:ext cx="1011520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Hé Macron …Ecoute-moi Arrête de</a:t>
            </a:r>
          </a:p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nous prendre pour des cons</a:t>
            </a:r>
            <a:endParaRPr lang="fr-FR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61348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517" y="851795"/>
            <a:ext cx="8390965" cy="5147152"/>
          </a:xfrm>
          <a:prstGeom prst="rect">
            <a:avLst/>
          </a:prstGeom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CCED5-2525-4A9A-8B78-9608F82001F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2200" y="1419889"/>
            <a:ext cx="878759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Tu vas passer d’ l’Elysée … à la</a:t>
            </a:r>
          </a:p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prison j’espère bien … qu’ils</a:t>
            </a:r>
          </a:p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te feront … saigner le fion</a:t>
            </a:r>
            <a:endParaRPr lang="fr-FR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43154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517" y="851795"/>
            <a:ext cx="8390965" cy="5147152"/>
          </a:xfrm>
          <a:prstGeom prst="rect">
            <a:avLst/>
          </a:prstGeom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CCED5-2525-4A9A-8B78-9608F82001F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153332" y="1486953"/>
            <a:ext cx="988533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Les portes … du … pénitencier </a:t>
            </a:r>
          </a:p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Bientôt …Vont </a:t>
            </a:r>
            <a:r>
              <a:rPr lang="fr-FR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V’nir</a:t>
            </a:r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… te chercher</a:t>
            </a:r>
            <a:endParaRPr lang="fr-FR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92509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517" y="851795"/>
            <a:ext cx="8390965" cy="5147152"/>
          </a:xfrm>
          <a:prstGeom prst="rect">
            <a:avLst/>
          </a:prstGeom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CCED5-2525-4A9A-8B78-9608F82001F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441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517" y="851795"/>
            <a:ext cx="8390965" cy="5147152"/>
          </a:xfrm>
          <a:prstGeom prst="rect">
            <a:avLst/>
          </a:prstGeom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CCED5-2525-4A9A-8B78-9608F82001F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408754" y="1287593"/>
            <a:ext cx="937448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C’est là … que tu … finiras ta vie </a:t>
            </a:r>
          </a:p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comme … tes copains pourris</a:t>
            </a:r>
            <a:endParaRPr lang="fr-FR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26864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517" y="851795"/>
            <a:ext cx="8390965" cy="5147152"/>
          </a:xfrm>
          <a:prstGeom prst="rect">
            <a:avLst/>
          </a:prstGeom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CCED5-2525-4A9A-8B78-9608F82001F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54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517" y="851795"/>
            <a:ext cx="8390965" cy="5147152"/>
          </a:xfrm>
          <a:prstGeom prst="rect">
            <a:avLst/>
          </a:prstGeom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CCED5-2525-4A9A-8B78-9608F82001F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838200" y="759182"/>
            <a:ext cx="10428624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Pour une bonne communication </a:t>
            </a:r>
          </a:p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à chanter dans tous les stades dans </a:t>
            </a:r>
          </a:p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tous les bars/</a:t>
            </a:r>
            <a:r>
              <a:rPr lang="fr-FR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karaokè</a:t>
            </a:r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chez toi chez </a:t>
            </a:r>
          </a:p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les amis dans tes chiottes … </a:t>
            </a:r>
          </a:p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Partout !!!!! Cela </a:t>
            </a:r>
          </a:p>
          <a:p>
            <a:pPr algn="ctr"/>
            <a:r>
              <a:rPr lang="fr-FR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te défoulera et les autres aussi ? </a:t>
            </a:r>
            <a:endParaRPr lang="fr-FR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23828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517" y="851795"/>
            <a:ext cx="8390965" cy="5147152"/>
          </a:xfrm>
          <a:prstGeom prst="rect">
            <a:avLst/>
          </a:prstGeom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CCED5-2525-4A9A-8B78-9608F82001F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982774" y="1090176"/>
            <a:ext cx="9749913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Anti Ma</a:t>
            </a:r>
            <a:r>
              <a:rPr lang="fr-FR" sz="88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fia Fran</a:t>
            </a:r>
            <a:r>
              <a:rPr lang="fr-FR" sz="88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çaise</a:t>
            </a:r>
          </a:p>
          <a:p>
            <a:pPr algn="ctr"/>
            <a:r>
              <a:rPr lang="fr-FR" sz="88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vous remercie</a:t>
            </a:r>
            <a:endParaRPr lang="fr-FR" sz="88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4370" y="3436005"/>
            <a:ext cx="2612490" cy="2612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118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517" y="851795"/>
            <a:ext cx="8390965" cy="5147152"/>
          </a:xfrm>
          <a:prstGeom prst="rect">
            <a:avLst/>
          </a:prstGeom>
        </p:spPr>
      </p:pic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CCED5-2525-4A9A-8B78-9608F82001F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495494" y="2483865"/>
            <a:ext cx="7201010" cy="31085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MANU</a:t>
            </a:r>
            <a:endParaRPr lang="fr-FR" sz="19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9" name="Étoile à 7 branches 8"/>
          <p:cNvSpPr/>
          <p:nvPr/>
        </p:nvSpPr>
        <p:spPr>
          <a:xfrm rot="20641940">
            <a:off x="1011746" y="890830"/>
            <a:ext cx="2357360" cy="159235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 rot="19637685">
            <a:off x="1417310" y="1178337"/>
            <a:ext cx="1524776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Spécial </a:t>
            </a:r>
          </a:p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Peuple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544161" y="729539"/>
            <a:ext cx="4963475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C’était Manu</a:t>
            </a:r>
          </a:p>
          <a:p>
            <a:pPr algn="ctr"/>
            <a:r>
              <a:rPr lang="fr-FR" sz="60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au pénitencier</a:t>
            </a:r>
            <a:endParaRPr lang="fr-FR" sz="60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50603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137</TotalTime>
  <Words>452</Words>
  <Application>Microsoft Office PowerPoint</Application>
  <PresentationFormat>Grand écran</PresentationFormat>
  <Paragraphs>161</Paragraphs>
  <Slides>27</Slides>
  <Notes>27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2018-10-31T16:59:47Z</dcterms:created>
  <dcterms:modified xsi:type="dcterms:W3CDTF">2021-09-27T17:57:43Z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