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7" r:id="rId13"/>
    <p:sldId id="268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eO/iWJoyHppLW4SAZNopw==" hashData="CWA6sBNtaiH902fvVvC7/+LcELkq5fRpGNU9iuP23MTFtc74Rh8ykwK7xapdJTaAalXBnRYDi9oIKkVxLUE0/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2" y="4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2A4DFD-9F8D-4AB6-939B-1C7D654C9012}" type="datetimeFigureOut">
              <a:rPr lang="fr-FR" smtClean="0"/>
              <a:t>17/06/2021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213D8-62C4-456A-AC1B-7E557BC42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67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456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6368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38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5230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13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9234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2026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038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974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1335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9512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684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6017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99281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3630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4E8B-280C-4E74-AABC-B80A46425C0B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904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5B0BA-7692-42EA-8F3B-CB74D071B752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798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A4C6-807C-432C-87F9-B4622E1D9E43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296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785E-A3A8-430A-B2DD-645F6F97EE16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440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D4A82-6BA9-4BD1-A496-A63C0CBE637C}" type="datetime1">
              <a:rPr lang="fr-FR" smtClean="0"/>
              <a:t>17/06/2021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68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9EFEC-927D-4727-8AB8-EDAEC8DA0E40}" type="datetime1">
              <a:rPr lang="fr-FR" smtClean="0"/>
              <a:t>17/06/2021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493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7DC49-EAAF-4667-AD48-A680A78046D1}" type="datetime1">
              <a:rPr lang="fr-FR" smtClean="0"/>
              <a:t>17/06/2021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74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355E-B21C-4AE1-8428-07B33BC9AE97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99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6D32C-42A6-404B-B3FA-692E45601258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703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40CBC-B5BA-4A17-8BDD-2CC7EB471A36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499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3FD37-D1C0-44C0-B3E9-AD2D9B405041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00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100000"/>
              </a:schemeClr>
            </a:gs>
            <a:gs pos="74000">
              <a:schemeClr val="tx1"/>
            </a:gs>
            <a:gs pos="86000">
              <a:schemeClr val="accent6">
                <a:lumMod val="50000"/>
              </a:schemeClr>
            </a:gs>
            <a:gs pos="95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280A4-92F7-4C8A-AD32-36225533DF1A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191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7251" y="967409"/>
            <a:ext cx="9210262" cy="4897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65897" y="2136576"/>
            <a:ext cx="78891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L’ingratitude</a:t>
            </a:r>
          </a:p>
          <a:p>
            <a:pPr algn="ctr"/>
            <a:r>
              <a:rPr lang="fr-FR" sz="88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N°9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15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  <p:sndAc>
          <p:stSnd loop="1">
            <p:snd r:embed="rId3" name="_Blue_Tango.wav"/>
          </p:stSnd>
        </p:sndAc>
      </p:transition>
    </mc:Choice>
    <mc:Fallback>
      <p:transition spd="slow" advTm="14000">
        <p:wedge/>
        <p:sndAc>
          <p:stSnd loop="1">
            <p:snd r:embed="rId3" name="_Blue_T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491" y="953511"/>
            <a:ext cx="9282021" cy="4950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4017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025" r="1966" b="20818"/>
          <a:stretch/>
        </p:blipFill>
        <p:spPr>
          <a:xfrm>
            <a:off x="1397478" y="897146"/>
            <a:ext cx="9368287" cy="49688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0943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7280" b="20237"/>
          <a:stretch/>
        </p:blipFill>
        <p:spPr>
          <a:xfrm>
            <a:off x="1449239" y="929584"/>
            <a:ext cx="9230264" cy="496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76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382" t="19622" r="6814" b="34842"/>
          <a:stretch/>
        </p:blipFill>
        <p:spPr>
          <a:xfrm>
            <a:off x="1381848" y="912250"/>
            <a:ext cx="9358280" cy="49537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5836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2" t="12413" r="-540" b="13048"/>
          <a:stretch/>
        </p:blipFill>
        <p:spPr>
          <a:xfrm>
            <a:off x="1397480" y="879894"/>
            <a:ext cx="9420046" cy="50550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007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245" t="17895" r="3774" b="29039"/>
          <a:stretch/>
        </p:blipFill>
        <p:spPr>
          <a:xfrm>
            <a:off x="1345722" y="947247"/>
            <a:ext cx="9345284" cy="49635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3224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760" b="63759"/>
          <a:stretch/>
        </p:blipFill>
        <p:spPr>
          <a:xfrm>
            <a:off x="1501855" y="931654"/>
            <a:ext cx="9177647" cy="49343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8300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585" r="273" b="29560"/>
          <a:stretch/>
        </p:blipFill>
        <p:spPr>
          <a:xfrm>
            <a:off x="1397480" y="897940"/>
            <a:ext cx="9333780" cy="50621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73938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0421" r="-25" b="6055"/>
          <a:stretch/>
        </p:blipFill>
        <p:spPr>
          <a:xfrm>
            <a:off x="1431985" y="916705"/>
            <a:ext cx="9316527" cy="4949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211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640" t="22893" r="6562" b="27044"/>
          <a:stretch/>
        </p:blipFill>
        <p:spPr>
          <a:xfrm>
            <a:off x="1414733" y="910891"/>
            <a:ext cx="9316528" cy="49966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6414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732" y="880249"/>
            <a:ext cx="9230264" cy="49502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462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758" r="-118" b="33992"/>
          <a:stretch/>
        </p:blipFill>
        <p:spPr>
          <a:xfrm>
            <a:off x="1345721" y="913974"/>
            <a:ext cx="9343982" cy="49783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43736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0226" y="887169"/>
            <a:ext cx="9420046" cy="50253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8444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4239" y="865410"/>
            <a:ext cx="9443522" cy="512718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51427" y="2028616"/>
            <a:ext cx="78891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L’ingratitude</a:t>
            </a:r>
          </a:p>
        </p:txBody>
      </p:sp>
    </p:spTree>
    <p:extLst>
      <p:ext uri="{BB962C8B-B14F-4D97-AF65-F5344CB8AC3E}">
        <p14:creationId xmlns:p14="http://schemas.microsoft.com/office/powerpoint/2010/main" val="533820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Cooper Black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2021-03-09T01:09:02Z</dcterms:created>
  <dcterms:modified xsi:type="dcterms:W3CDTF">2021-06-17T18:38:32Z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