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apLqpJ9XevFmlzQz6erng==" hashData="+ifA0CfzWw9AJ4f6stufv9poECNkqRQm91D67uVZJiXeeHGW/2Yes/GpH+UGAdOaBv0R7ct9Wsjx9DkpxWdS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N°8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73" t="22138" r="2788" b="26290"/>
          <a:stretch/>
        </p:blipFill>
        <p:spPr>
          <a:xfrm>
            <a:off x="1449238" y="905198"/>
            <a:ext cx="9304747" cy="4945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78" t="30944" r="2788" b="24277"/>
          <a:stretch/>
        </p:blipFill>
        <p:spPr>
          <a:xfrm>
            <a:off x="1380226" y="879894"/>
            <a:ext cx="9355976" cy="4986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444" t="16370" r="6149" b="31850"/>
          <a:stretch/>
        </p:blipFill>
        <p:spPr>
          <a:xfrm>
            <a:off x="1362974" y="935983"/>
            <a:ext cx="9319331" cy="4933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31" t="5831" r="5518" b="36878"/>
          <a:stretch/>
        </p:blipFill>
        <p:spPr>
          <a:xfrm>
            <a:off x="1380226" y="929588"/>
            <a:ext cx="9361055" cy="4967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063" r="-985" b="32327"/>
          <a:stretch/>
        </p:blipFill>
        <p:spPr>
          <a:xfrm>
            <a:off x="1345721" y="948904"/>
            <a:ext cx="9367549" cy="49860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08" r="1743" b="35163"/>
          <a:stretch/>
        </p:blipFill>
        <p:spPr>
          <a:xfrm>
            <a:off x="1433424" y="898903"/>
            <a:ext cx="9308107" cy="5001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2021-03-09T01:09:02Z</dcterms:created>
  <dcterms:modified xsi:type="dcterms:W3CDTF">2021-06-17T18:24:58Z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