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C6hVUIbHeEqikbWFz4uLg==" hashData="DTO/A76TnvyDyJmXVrUWNUAFAtm+WXRKe2fQQwT0ZdwOKTcznT775lKLkYg8r9wdEujG6Jc2RBiDJM6zmrt/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A4DFD-9F8D-4AB6-939B-1C7D654C9012}" type="datetimeFigureOut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213D8-62C4-456A-AC1B-7E557BC42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67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456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6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3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230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13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9234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20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038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974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133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512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68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6017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928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213D8-62C4-456A-AC1B-7E557BC42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63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4E8B-280C-4E74-AABC-B80A46425C0B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90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5B0BA-7692-42EA-8F3B-CB74D071B752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9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A4C6-807C-432C-87F9-B4622E1D9E43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29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785E-A3A8-430A-B2DD-645F6F97EE16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44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D4A82-6BA9-4BD1-A496-A63C0CBE637C}" type="datetime1">
              <a:rPr lang="fr-FR" smtClean="0"/>
              <a:t>17/06/2021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9EFEC-927D-4727-8AB8-EDAEC8DA0E40}" type="datetime1">
              <a:rPr lang="fr-FR" smtClean="0"/>
              <a:t>17/06/2021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7DC49-EAAF-4667-AD48-A680A78046D1}" type="datetime1">
              <a:rPr lang="fr-FR" smtClean="0"/>
              <a:t>17/06/2021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4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355E-B21C-4AE1-8428-07B33BC9AE97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9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6D32C-42A6-404B-B3FA-692E45601258}" type="datetime1">
              <a:rPr lang="fr-FR" smtClean="0"/>
              <a:t>17/06/2021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70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40CBC-B5BA-4A17-8BDD-2CC7EB471A36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9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3FD37-D1C0-44C0-B3E9-AD2D9B405041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00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100000"/>
              </a:schemeClr>
            </a:gs>
            <a:gs pos="74000">
              <a:schemeClr val="tx1"/>
            </a:gs>
            <a:gs pos="86000">
              <a:schemeClr val="accent6">
                <a:lumMod val="50000"/>
              </a:schemeClr>
            </a:gs>
            <a:gs pos="9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280A4-92F7-4C8A-AD32-36225533DF1A}" type="datetime1">
              <a:rPr lang="fr-FR" smtClean="0"/>
              <a:t>17/06/2021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5FC50-3ADC-445F-9C1C-FB6E28875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191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1" y="967409"/>
            <a:ext cx="9210262" cy="4897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65897" y="213657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N°7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5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  <p:sndAc>
          <p:stSnd loop="1">
            <p:snd r:embed="rId3" name="_Blue_Tango.wav"/>
          </p:stSnd>
        </p:sndAc>
      </p:transition>
    </mc:Choice>
    <mc:Fallback>
      <p:transition spd="slow" advTm="14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491" y="953511"/>
            <a:ext cx="9282021" cy="4950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01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893" r="-231" b="25786"/>
          <a:stretch/>
        </p:blipFill>
        <p:spPr>
          <a:xfrm>
            <a:off x="1345721" y="893477"/>
            <a:ext cx="9385539" cy="49379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094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280" b="20237"/>
          <a:stretch/>
        </p:blipFill>
        <p:spPr>
          <a:xfrm>
            <a:off x="1449239" y="929584"/>
            <a:ext cx="9230264" cy="496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76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940" r="385" b="24682"/>
          <a:stretch/>
        </p:blipFill>
        <p:spPr>
          <a:xfrm>
            <a:off x="1362974" y="938554"/>
            <a:ext cx="9375953" cy="4875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583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" t="12413" r="-540" b="13048"/>
          <a:stretch/>
        </p:blipFill>
        <p:spPr>
          <a:xfrm>
            <a:off x="1397480" y="879894"/>
            <a:ext cx="9420046" cy="5055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00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682" r="41" b="22332"/>
          <a:stretch/>
        </p:blipFill>
        <p:spPr>
          <a:xfrm>
            <a:off x="1371735" y="886423"/>
            <a:ext cx="9376777" cy="49988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22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760" b="63759"/>
          <a:stretch/>
        </p:blipFill>
        <p:spPr>
          <a:xfrm>
            <a:off x="1501855" y="931654"/>
            <a:ext cx="9177647" cy="4934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300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512" r="214" b="15751"/>
          <a:stretch/>
        </p:blipFill>
        <p:spPr>
          <a:xfrm>
            <a:off x="1380226" y="904382"/>
            <a:ext cx="9385539" cy="49919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7393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421" r="-25" b="6055"/>
          <a:stretch/>
        </p:blipFill>
        <p:spPr>
          <a:xfrm>
            <a:off x="1431985" y="916705"/>
            <a:ext cx="9316527" cy="4949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11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9247" r="-1819" b="21826"/>
          <a:stretch/>
        </p:blipFill>
        <p:spPr>
          <a:xfrm>
            <a:off x="1380227" y="916553"/>
            <a:ext cx="9351034" cy="50224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64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880249"/>
            <a:ext cx="9230264" cy="4950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46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168" t="25344" r="2494" b="22206"/>
          <a:stretch/>
        </p:blipFill>
        <p:spPr>
          <a:xfrm>
            <a:off x="1397480" y="890301"/>
            <a:ext cx="9333780" cy="50454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4373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226" y="887169"/>
            <a:ext cx="9420046" cy="5025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844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99213" y="749508"/>
            <a:ext cx="9743607" cy="5351489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accent1">
                    <a:lumMod val="45000"/>
                    <a:lumOff val="55000"/>
                  </a:schemeClr>
                </a:gs>
                <a:gs pos="96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42900">
              <a:srgbClr val="FF0000">
                <a:alpha val="40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239" y="865410"/>
            <a:ext cx="9443522" cy="512718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717E-B72A-43C1-A178-7CC6EB882B8E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17/06/2021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FC50-3ADC-445F-9C1C-FB6E28875956}" type="slidenum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Cooper Black" panose="0208090404030B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51427" y="2028616"/>
            <a:ext cx="78891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ooper Black" panose="0208090404030B020404" pitchFamily="18" charset="0"/>
              </a:rPr>
              <a:t>L’ingratitude</a:t>
            </a:r>
          </a:p>
        </p:txBody>
      </p:sp>
    </p:spTree>
    <p:extLst>
      <p:ext uri="{BB962C8B-B14F-4D97-AF65-F5344CB8AC3E}">
        <p14:creationId xmlns:p14="http://schemas.microsoft.com/office/powerpoint/2010/main" val="53382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Cooper Black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2021-03-09T01:09:02Z</dcterms:created>
  <dcterms:modified xsi:type="dcterms:W3CDTF">2021-06-17T18:12:15Z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