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pWqUL9wB8oyGBOHdUtjKw==" hashData="t4fEnpmdPGebUupePQ1a79dYkl/YGEi7jAJVycmC0m022cTPfx13V67ifndEwCgEZz6i4jtHH/WZGLOUcdrx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N°6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24" t="25157" r="6813" b="27044"/>
          <a:stretch/>
        </p:blipFill>
        <p:spPr>
          <a:xfrm>
            <a:off x="1379427" y="935302"/>
            <a:ext cx="9383178" cy="4979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89" t="24404" r="4297" b="27547"/>
          <a:stretch/>
        </p:blipFill>
        <p:spPr>
          <a:xfrm>
            <a:off x="1397479" y="920838"/>
            <a:ext cx="9368287" cy="49199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440" r="7065" b="16478"/>
          <a:stretch/>
        </p:blipFill>
        <p:spPr>
          <a:xfrm>
            <a:off x="1428551" y="897365"/>
            <a:ext cx="9319962" cy="4988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91" t="25900" r="5922" b="26873"/>
          <a:stretch/>
        </p:blipFill>
        <p:spPr>
          <a:xfrm>
            <a:off x="1412195" y="983411"/>
            <a:ext cx="9250054" cy="4838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680" t="27289" r="8977" b="27150"/>
          <a:stretch/>
        </p:blipFill>
        <p:spPr>
          <a:xfrm>
            <a:off x="1436526" y="958097"/>
            <a:ext cx="9268979" cy="4934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17" t="30532" r="1743" b="26586"/>
          <a:stretch/>
        </p:blipFill>
        <p:spPr>
          <a:xfrm>
            <a:off x="1376779" y="909695"/>
            <a:ext cx="9309624" cy="4973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2021-03-09T01:09:02Z</dcterms:created>
  <dcterms:modified xsi:type="dcterms:W3CDTF">2021-06-17T17:59:41Z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