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gWTne0/cMGLmchcpX55Yw==" hashData="CiozOe2mgav3E/gtX1LoecL4D2nmz+8Qg2D/tGvJpS2NePm9WPcTWEp5We5yCwde4et2iMQsTjPFsiTEnjdW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N°5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197" r="-1388" b="5140"/>
          <a:stretch/>
        </p:blipFill>
        <p:spPr>
          <a:xfrm>
            <a:off x="1466491" y="924172"/>
            <a:ext cx="9264769" cy="4941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62642"/>
            <a:ext cx="9351034" cy="5037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282" r="6250" b="30099"/>
          <a:stretch/>
        </p:blipFill>
        <p:spPr>
          <a:xfrm>
            <a:off x="1397479" y="914400"/>
            <a:ext cx="9316529" cy="49860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5" r="-986" b="23270"/>
          <a:stretch/>
        </p:blipFill>
        <p:spPr>
          <a:xfrm>
            <a:off x="1397478" y="914399"/>
            <a:ext cx="9368287" cy="4997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698" r="-1180" b="27269"/>
          <a:stretch/>
        </p:blipFill>
        <p:spPr>
          <a:xfrm>
            <a:off x="1425095" y="957188"/>
            <a:ext cx="9291842" cy="4936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95" r="-315" b="24782"/>
          <a:stretch/>
        </p:blipFill>
        <p:spPr>
          <a:xfrm>
            <a:off x="1414732" y="897147"/>
            <a:ext cx="9351034" cy="5003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2021-03-09T01:09:02Z</dcterms:created>
  <dcterms:modified xsi:type="dcterms:W3CDTF">2021-06-17T17:46:17Z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